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A2869-2DE5-7680-3E18-0DF8DCEE5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E00396-5BBA-9D84-D564-B660B7FEC4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29A68-5157-43F8-1EDF-72830DDF9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D6ECB-493F-4171-8BC5-6728CE37A0D3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BCECE-9B8D-3497-CF2F-F21377EB7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F7456-FABA-A760-DCCA-EEFD6A0B7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E2073-4D31-479E-891A-35A69492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66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78267-C318-F84D-6923-CA6DFA3A4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D64B9E-B606-B564-286A-A59D5226D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27625-C2AD-9CD7-2A80-8EE08518A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D6ECB-493F-4171-8BC5-6728CE37A0D3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885F4-FDAD-B816-E8D5-9E8F53440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5A7BB-C08E-FAAE-3ADB-48088E254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E2073-4D31-479E-891A-35A69492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49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81E5BF-AC7B-12B8-B31B-0976546549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E32EAB-D0D8-7378-79F2-38DFCC676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ADD0B-0314-A688-A051-C5C905871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D6ECB-493F-4171-8BC5-6728CE37A0D3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F7243-6C0B-B8CD-7656-0D319D577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2C864-1EB4-C975-D0D4-1302C1D37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E2073-4D31-479E-891A-35A69492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8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E1726-A735-425C-AB50-28F354142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D6C96-4A9B-5C6E-87BB-58005B069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074BF-C865-E57B-2BAA-8DBCA57AD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D6ECB-493F-4171-8BC5-6728CE37A0D3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8D200-7E24-1317-03AD-86D937AAF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0C2E4-9EC6-D8F1-23DE-B6A739721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E2073-4D31-479E-891A-35A69492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06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8CB94-3613-981C-FD52-912BD41F2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5A700-9986-77EB-4571-F36D4FA3E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4EC88-252E-3E16-D96A-8324C949B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D6ECB-493F-4171-8BC5-6728CE37A0D3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13360-EF8C-005C-9578-3E3FB7AED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D822B-102A-D021-6B18-F168D58B8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E2073-4D31-479E-891A-35A69492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60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679A4-894A-FCD3-64AE-60C6E5470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3E3C3-F131-840B-B90D-53BAB91F37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B27D23-BB6F-2AD7-4E1C-1E46D6825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B2F78-9FFC-FC38-D1F1-5D7C4AECB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D6ECB-493F-4171-8BC5-6728CE37A0D3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A95AE-C0C2-38F5-1D98-9624DBDB1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7F28A5-95DE-964D-8CA5-D89D853FD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E2073-4D31-479E-891A-35A69492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05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003A-1F81-7D65-5F84-FB7FC09DD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BF842-989F-111D-D2C0-2BA45FA9D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805EF-B3F6-51F0-D157-EAE00DF72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9E1238-6230-9DAF-2107-D4FAB64333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B3011B-8BBB-113D-86AB-632B41860B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7B811C-529E-50E1-72BF-C96EB4A8C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D6ECB-493F-4171-8BC5-6728CE37A0D3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5B14FC-0F9F-E528-2F43-A8495A36A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A02729-7E9F-D9DE-B50A-342EF0EB8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E2073-4D31-479E-891A-35A69492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49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7337A-E63A-3444-AF55-614B6FB84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F4BE6D-D620-963C-179C-2D00E2D6C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D6ECB-493F-4171-8BC5-6728CE37A0D3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AC1686-B784-ACF3-E7A2-7D25B315F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8CC4B-2960-A460-6FE1-E7FC01B97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E2073-4D31-479E-891A-35A69492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30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C99293-4583-A954-4426-D13DF8E3A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D6ECB-493F-4171-8BC5-6728CE37A0D3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C19906-EDEF-3E51-064C-6DB8C7F08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E4136-33BE-005D-794D-6E29DEF27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E2073-4D31-479E-891A-35A69492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829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F1345-6C0C-06AF-F310-01E6D296E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F5DE0-14B8-A3ED-45DC-7590E11DC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FDBE4F-79BE-4DCD-E06E-FE2189550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F083E-E37A-F99C-5E40-78436EA08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D6ECB-493F-4171-8BC5-6728CE37A0D3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51DCA1-9707-3139-E5B4-CB92559AC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15D63-87F0-D813-3496-FCBD989CC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E2073-4D31-479E-891A-35A69492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04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9E5DB-1A7A-CBBB-3B81-92560EF36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0377E5-0903-0A1B-F306-8F102EC664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765A1D-47EA-7E1C-BE59-7C948AD32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11BAE-A332-217D-CD63-C8BE151A8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D6ECB-493F-4171-8BC5-6728CE37A0D3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596F26-E0F2-CDC9-BC47-9CFFED90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AFEE8D-7DB4-37FD-9F51-FC41E8567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E2073-4D31-479E-891A-35A69492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50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CEE369-9207-7E37-5891-BB167E396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7A636-A4F9-6D18-48DD-78E2766E5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8A7D7-25F5-2E7C-BA99-A27448D24D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3D6ECB-493F-4171-8BC5-6728CE37A0D3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DEF21-1FD4-0F82-0EF5-80A1BD1564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E03DD-6ECE-48B0-B078-599F95FBD6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AE2073-4D31-479E-891A-35A69492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3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DFEBE-9A04-0ECE-5E47-DC1BDB737B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Wildlife Tracker Dependencies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0DC400-CC4D-590F-5D90-1DC3901E28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92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A5C7C7-D924-A361-45AF-3E6920FD8340}"/>
              </a:ext>
            </a:extLst>
          </p:cNvPr>
          <p:cNvSpPr/>
          <p:nvPr/>
        </p:nvSpPr>
        <p:spPr>
          <a:xfrm>
            <a:off x="2499689" y="2583595"/>
            <a:ext cx="2671762" cy="2328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5F73A9-4BCC-8E0F-CBEF-4139E3E76CB6}"/>
              </a:ext>
            </a:extLst>
          </p:cNvPr>
          <p:cNvSpPr/>
          <p:nvPr/>
        </p:nvSpPr>
        <p:spPr>
          <a:xfrm>
            <a:off x="814388" y="661764"/>
            <a:ext cx="3021182" cy="1988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D61CFF3-1434-6298-FA03-E3E95930CA2B}"/>
              </a:ext>
            </a:extLst>
          </p:cNvPr>
          <p:cNvGrpSpPr/>
          <p:nvPr/>
        </p:nvGrpSpPr>
        <p:grpSpPr>
          <a:xfrm>
            <a:off x="1072624" y="1937264"/>
            <a:ext cx="1573591" cy="648934"/>
            <a:chOff x="1095966" y="3861697"/>
            <a:chExt cx="1573591" cy="64893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3674671-1DBE-5EC9-2108-623067C6518B}"/>
                </a:ext>
              </a:extLst>
            </p:cNvPr>
            <p:cNvSpPr/>
            <p:nvPr/>
          </p:nvSpPr>
          <p:spPr>
            <a:xfrm>
              <a:off x="1095966" y="3877383"/>
              <a:ext cx="1573591" cy="6332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F0611D-4D2B-7B16-C71F-3D8F7FB45CA7}"/>
                </a:ext>
              </a:extLst>
            </p:cNvPr>
            <p:cNvSpPr txBox="1"/>
            <p:nvPr/>
          </p:nvSpPr>
          <p:spPr>
            <a:xfrm>
              <a:off x="1413456" y="3861697"/>
              <a:ext cx="1233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Animal Manager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0403937-3ECE-AE74-3B72-9B9678542BA8}"/>
              </a:ext>
            </a:extLst>
          </p:cNvPr>
          <p:cNvSpPr txBox="1"/>
          <p:nvPr/>
        </p:nvSpPr>
        <p:spPr>
          <a:xfrm>
            <a:off x="830593" y="661764"/>
            <a:ext cx="3004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Animal Management Module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E456CB1-2966-3D22-1A11-1C3D051D6323}"/>
              </a:ext>
            </a:extLst>
          </p:cNvPr>
          <p:cNvGrpSpPr/>
          <p:nvPr/>
        </p:nvGrpSpPr>
        <p:grpSpPr>
          <a:xfrm>
            <a:off x="1072624" y="1276176"/>
            <a:ext cx="1573591" cy="633248"/>
            <a:chOff x="1095966" y="3877383"/>
            <a:chExt cx="1573591" cy="63324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89CDA67-7195-0D98-B497-D04FA7B08FF6}"/>
                </a:ext>
              </a:extLst>
            </p:cNvPr>
            <p:cNvSpPr/>
            <p:nvPr/>
          </p:nvSpPr>
          <p:spPr>
            <a:xfrm>
              <a:off x="1095966" y="3877383"/>
              <a:ext cx="1573591" cy="6332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C714750-D583-4498-E028-9BF2B41EFC70}"/>
                </a:ext>
              </a:extLst>
            </p:cNvPr>
            <p:cNvSpPr txBox="1"/>
            <p:nvPr/>
          </p:nvSpPr>
          <p:spPr>
            <a:xfrm>
              <a:off x="1436038" y="4040691"/>
              <a:ext cx="12335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Animal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7659599-24F5-1C62-CCF4-980ECB8A23C3}"/>
              </a:ext>
            </a:extLst>
          </p:cNvPr>
          <p:cNvGrpSpPr/>
          <p:nvPr/>
        </p:nvGrpSpPr>
        <p:grpSpPr>
          <a:xfrm>
            <a:off x="5984383" y="1822543"/>
            <a:ext cx="5393229" cy="2833800"/>
            <a:chOff x="6150303" y="3855435"/>
            <a:chExt cx="5393229" cy="283380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AA9EC7F-31A7-3A92-74CC-84E77907EF72}"/>
                </a:ext>
              </a:extLst>
            </p:cNvPr>
            <p:cNvGrpSpPr/>
            <p:nvPr/>
          </p:nvGrpSpPr>
          <p:grpSpPr>
            <a:xfrm>
              <a:off x="6398528" y="5375249"/>
              <a:ext cx="1573591" cy="648934"/>
              <a:chOff x="1095966" y="3861697"/>
              <a:chExt cx="1573591" cy="648934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0C3C2A0-CE16-50B5-7C3B-123DDC9F3CE0}"/>
                  </a:ext>
                </a:extLst>
              </p:cNvPr>
              <p:cNvSpPr/>
              <p:nvPr/>
            </p:nvSpPr>
            <p:spPr>
              <a:xfrm>
                <a:off x="1095966" y="3877383"/>
                <a:ext cx="1573591" cy="6332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058A422-C9FC-5400-7067-53958E5D2261}"/>
                  </a:ext>
                </a:extLst>
              </p:cNvPr>
              <p:cNvSpPr txBox="1"/>
              <p:nvPr/>
            </p:nvSpPr>
            <p:spPr>
              <a:xfrm>
                <a:off x="1413456" y="3861697"/>
                <a:ext cx="123351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Migration Path</a:t>
                </a:r>
              </a:p>
            </p:txBody>
          </p:sp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881AB5F-3E45-5507-E495-94273E363CBB}"/>
                </a:ext>
              </a:extLst>
            </p:cNvPr>
            <p:cNvSpPr/>
            <p:nvPr/>
          </p:nvSpPr>
          <p:spPr>
            <a:xfrm>
              <a:off x="6150303" y="3855435"/>
              <a:ext cx="5393229" cy="2833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F8AD8AD-946E-16D1-E7CD-7F4838434DC2}"/>
                </a:ext>
              </a:extLst>
            </p:cNvPr>
            <p:cNvSpPr txBox="1"/>
            <p:nvPr/>
          </p:nvSpPr>
          <p:spPr>
            <a:xfrm>
              <a:off x="6166509" y="3855435"/>
              <a:ext cx="5364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Migration Management Module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096CAACC-C9A4-440D-2294-8FE71A5F9314}"/>
                </a:ext>
              </a:extLst>
            </p:cNvPr>
            <p:cNvGrpSpPr/>
            <p:nvPr/>
          </p:nvGrpSpPr>
          <p:grpSpPr>
            <a:xfrm>
              <a:off x="6398528" y="4501766"/>
              <a:ext cx="1573591" cy="633248"/>
              <a:chOff x="1095966" y="3877383"/>
              <a:chExt cx="1573591" cy="633248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2605AC5-413E-925F-9352-84E61942C4BA}"/>
                  </a:ext>
                </a:extLst>
              </p:cNvPr>
              <p:cNvSpPr/>
              <p:nvPr/>
            </p:nvSpPr>
            <p:spPr>
              <a:xfrm>
                <a:off x="1095966" y="3877383"/>
                <a:ext cx="1573591" cy="6332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2AC9CA2-7A59-4EAC-9315-9435BA34C734}"/>
                  </a:ext>
                </a:extLst>
              </p:cNvPr>
              <p:cNvSpPr txBox="1"/>
              <p:nvPr/>
            </p:nvSpPr>
            <p:spPr>
              <a:xfrm>
                <a:off x="1436038" y="4040691"/>
                <a:ext cx="12335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Migration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A5E1E04-E774-FA42-38D2-64D560D3BEE9}"/>
                </a:ext>
              </a:extLst>
            </p:cNvPr>
            <p:cNvGrpSpPr/>
            <p:nvPr/>
          </p:nvGrpSpPr>
          <p:grpSpPr>
            <a:xfrm>
              <a:off x="8735583" y="4501766"/>
              <a:ext cx="1573591" cy="648934"/>
              <a:chOff x="1095966" y="3861697"/>
              <a:chExt cx="1573591" cy="648934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98FBA38-C481-A86D-3585-BF56F1B15A1E}"/>
                  </a:ext>
                </a:extLst>
              </p:cNvPr>
              <p:cNvSpPr/>
              <p:nvPr/>
            </p:nvSpPr>
            <p:spPr>
              <a:xfrm>
                <a:off x="1095966" y="3877383"/>
                <a:ext cx="1573591" cy="6332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202448A-5A40-66D2-8610-B2667156499F}"/>
                  </a:ext>
                </a:extLst>
              </p:cNvPr>
              <p:cNvSpPr txBox="1"/>
              <p:nvPr/>
            </p:nvSpPr>
            <p:spPr>
              <a:xfrm>
                <a:off x="1413456" y="3861697"/>
                <a:ext cx="123351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Migration Manager</a:t>
                </a:r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F1D1404-A5D4-D0E6-8C21-B8761A0FE589}"/>
              </a:ext>
            </a:extLst>
          </p:cNvPr>
          <p:cNvGrpSpPr/>
          <p:nvPr/>
        </p:nvGrpSpPr>
        <p:grpSpPr>
          <a:xfrm>
            <a:off x="789839" y="3275581"/>
            <a:ext cx="3493725" cy="1988600"/>
            <a:chOff x="1488426" y="3724046"/>
            <a:chExt cx="3021182" cy="19886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1A8067C-5646-9829-DAFC-FD1C4AD33A5A}"/>
                </a:ext>
              </a:extLst>
            </p:cNvPr>
            <p:cNvSpPr/>
            <p:nvPr/>
          </p:nvSpPr>
          <p:spPr>
            <a:xfrm>
              <a:off x="1488426" y="3724046"/>
              <a:ext cx="3021182" cy="1988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5CC0884-C35D-E96E-5F61-77BA9E768D51}"/>
                </a:ext>
              </a:extLst>
            </p:cNvPr>
            <p:cNvSpPr txBox="1"/>
            <p:nvPr/>
          </p:nvSpPr>
          <p:spPr>
            <a:xfrm>
              <a:off x="1504631" y="3724046"/>
              <a:ext cx="30049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Habitat Management Module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20E6B28-CE58-9A57-823A-BE09BB7FDBF6}"/>
                </a:ext>
              </a:extLst>
            </p:cNvPr>
            <p:cNvGrpSpPr/>
            <p:nvPr/>
          </p:nvGrpSpPr>
          <p:grpSpPr>
            <a:xfrm>
              <a:off x="1746662" y="4338458"/>
              <a:ext cx="1573591" cy="633248"/>
              <a:chOff x="1095966" y="3877383"/>
              <a:chExt cx="1573591" cy="633248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6F460C1-2680-7C9E-46B5-5510B783E6FB}"/>
                  </a:ext>
                </a:extLst>
              </p:cNvPr>
              <p:cNvSpPr/>
              <p:nvPr/>
            </p:nvSpPr>
            <p:spPr>
              <a:xfrm>
                <a:off x="1095966" y="3877383"/>
                <a:ext cx="1573591" cy="6332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7BBB917-9C98-0864-5346-01391612EBEF}"/>
                  </a:ext>
                </a:extLst>
              </p:cNvPr>
              <p:cNvSpPr txBox="1"/>
              <p:nvPr/>
            </p:nvSpPr>
            <p:spPr>
              <a:xfrm>
                <a:off x="1436038" y="4040691"/>
                <a:ext cx="12335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Habitat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88D67A2-0B62-B719-F879-B0A459644A4D}"/>
                </a:ext>
              </a:extLst>
            </p:cNvPr>
            <p:cNvGrpSpPr/>
            <p:nvPr/>
          </p:nvGrpSpPr>
          <p:grpSpPr>
            <a:xfrm>
              <a:off x="1746662" y="5017709"/>
              <a:ext cx="1573591" cy="648934"/>
              <a:chOff x="1095966" y="3861697"/>
              <a:chExt cx="1573591" cy="648934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DCCA805-7089-C0BB-460F-B4880F6CC2A3}"/>
                  </a:ext>
                </a:extLst>
              </p:cNvPr>
              <p:cNvSpPr/>
              <p:nvPr/>
            </p:nvSpPr>
            <p:spPr>
              <a:xfrm>
                <a:off x="1095966" y="3877383"/>
                <a:ext cx="1573591" cy="6332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1C7CFB7-EAEA-2E12-2936-525A07CAEFA0}"/>
                  </a:ext>
                </a:extLst>
              </p:cNvPr>
              <p:cNvSpPr txBox="1"/>
              <p:nvPr/>
            </p:nvSpPr>
            <p:spPr>
              <a:xfrm>
                <a:off x="1413456" y="3861697"/>
                <a:ext cx="123351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Habitat Manager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2021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A5C7C7-D924-A361-45AF-3E6920FD8340}"/>
              </a:ext>
            </a:extLst>
          </p:cNvPr>
          <p:cNvSpPr/>
          <p:nvPr/>
        </p:nvSpPr>
        <p:spPr>
          <a:xfrm>
            <a:off x="2499689" y="2583595"/>
            <a:ext cx="2671762" cy="2328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270E2BB-F342-9932-E3A8-736D1A31CD95}"/>
              </a:ext>
            </a:extLst>
          </p:cNvPr>
          <p:cNvGrpSpPr/>
          <p:nvPr/>
        </p:nvGrpSpPr>
        <p:grpSpPr>
          <a:xfrm>
            <a:off x="8626678" y="2269128"/>
            <a:ext cx="3021182" cy="1988600"/>
            <a:chOff x="397078" y="2134115"/>
            <a:chExt cx="3021182" cy="19886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85F73A9-4BCC-8E0F-CBEF-4139E3E76CB6}"/>
                </a:ext>
              </a:extLst>
            </p:cNvPr>
            <p:cNvSpPr/>
            <p:nvPr/>
          </p:nvSpPr>
          <p:spPr>
            <a:xfrm>
              <a:off x="397078" y="2134115"/>
              <a:ext cx="3021182" cy="1988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0403937-3ECE-AE74-3B72-9B9678542BA8}"/>
                </a:ext>
              </a:extLst>
            </p:cNvPr>
            <p:cNvSpPr txBox="1"/>
            <p:nvPr/>
          </p:nvSpPr>
          <p:spPr>
            <a:xfrm>
              <a:off x="413283" y="2134115"/>
              <a:ext cx="3004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Animal Management Module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9E286FE-30CA-A2C1-445C-7F97613B8F02}"/>
                </a:ext>
              </a:extLst>
            </p:cNvPr>
            <p:cNvGrpSpPr/>
            <p:nvPr/>
          </p:nvGrpSpPr>
          <p:grpSpPr>
            <a:xfrm>
              <a:off x="655314" y="2748527"/>
              <a:ext cx="1573591" cy="1310022"/>
              <a:chOff x="655314" y="2748527"/>
              <a:chExt cx="1573591" cy="1310022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BD61CFF3-1434-6298-FA03-E3E95930CA2B}"/>
                  </a:ext>
                </a:extLst>
              </p:cNvPr>
              <p:cNvGrpSpPr/>
              <p:nvPr/>
            </p:nvGrpSpPr>
            <p:grpSpPr>
              <a:xfrm>
                <a:off x="655314" y="3409615"/>
                <a:ext cx="1573591" cy="648934"/>
                <a:chOff x="1095966" y="3861697"/>
                <a:chExt cx="1573591" cy="648934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D3674671-1DBE-5EC9-2108-623067C6518B}"/>
                    </a:ext>
                  </a:extLst>
                </p:cNvPr>
                <p:cNvSpPr/>
                <p:nvPr/>
              </p:nvSpPr>
              <p:spPr>
                <a:xfrm>
                  <a:off x="1095966" y="3877383"/>
                  <a:ext cx="1573591" cy="63324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8F0611D-4D2B-7B16-C71F-3D8F7FB45CA7}"/>
                    </a:ext>
                  </a:extLst>
                </p:cNvPr>
                <p:cNvSpPr txBox="1"/>
                <p:nvPr/>
              </p:nvSpPr>
              <p:spPr>
                <a:xfrm>
                  <a:off x="1413456" y="3861697"/>
                  <a:ext cx="123351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Animal Manager</a:t>
                  </a:r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7E456CB1-2966-3D22-1A11-1C3D051D6323}"/>
                  </a:ext>
                </a:extLst>
              </p:cNvPr>
              <p:cNvGrpSpPr/>
              <p:nvPr/>
            </p:nvGrpSpPr>
            <p:grpSpPr>
              <a:xfrm>
                <a:off x="655314" y="2748527"/>
                <a:ext cx="1573591" cy="633248"/>
                <a:chOff x="1095966" y="3877383"/>
                <a:chExt cx="1573591" cy="633248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289CDA67-7195-0D98-B497-D04FA7B08FF6}"/>
                    </a:ext>
                  </a:extLst>
                </p:cNvPr>
                <p:cNvSpPr/>
                <p:nvPr/>
              </p:nvSpPr>
              <p:spPr>
                <a:xfrm>
                  <a:off x="1095966" y="3877383"/>
                  <a:ext cx="1573591" cy="63324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C714750-D583-4498-E028-9BF2B41EFC70}"/>
                    </a:ext>
                  </a:extLst>
                </p:cNvPr>
                <p:cNvSpPr txBox="1"/>
                <p:nvPr/>
              </p:nvSpPr>
              <p:spPr>
                <a:xfrm>
                  <a:off x="1436038" y="4040691"/>
                  <a:ext cx="12335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Animal</a:t>
                  </a:r>
                </a:p>
              </p:txBody>
            </p:sp>
          </p:grp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F1D1404-A5D4-D0E6-8C21-B8761A0FE589}"/>
              </a:ext>
            </a:extLst>
          </p:cNvPr>
          <p:cNvGrpSpPr/>
          <p:nvPr/>
        </p:nvGrpSpPr>
        <p:grpSpPr>
          <a:xfrm>
            <a:off x="262446" y="2269128"/>
            <a:ext cx="3493725" cy="1988600"/>
            <a:chOff x="1488426" y="3724046"/>
            <a:chExt cx="3021182" cy="19886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1A8067C-5646-9829-DAFC-FD1C4AD33A5A}"/>
                </a:ext>
              </a:extLst>
            </p:cNvPr>
            <p:cNvSpPr/>
            <p:nvPr/>
          </p:nvSpPr>
          <p:spPr>
            <a:xfrm>
              <a:off x="1488426" y="3724046"/>
              <a:ext cx="3021182" cy="1988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5CC0884-C35D-E96E-5F61-77BA9E768D51}"/>
                </a:ext>
              </a:extLst>
            </p:cNvPr>
            <p:cNvSpPr txBox="1"/>
            <p:nvPr/>
          </p:nvSpPr>
          <p:spPr>
            <a:xfrm>
              <a:off x="1504631" y="3724046"/>
              <a:ext cx="30049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Habitat Management Module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20E6B28-CE58-9A57-823A-BE09BB7FDBF6}"/>
                </a:ext>
              </a:extLst>
            </p:cNvPr>
            <p:cNvGrpSpPr/>
            <p:nvPr/>
          </p:nvGrpSpPr>
          <p:grpSpPr>
            <a:xfrm>
              <a:off x="1746662" y="4338458"/>
              <a:ext cx="1573591" cy="633248"/>
              <a:chOff x="1095966" y="3877383"/>
              <a:chExt cx="1573591" cy="633248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6F460C1-2680-7C9E-46B5-5510B783E6FB}"/>
                  </a:ext>
                </a:extLst>
              </p:cNvPr>
              <p:cNvSpPr/>
              <p:nvPr/>
            </p:nvSpPr>
            <p:spPr>
              <a:xfrm>
                <a:off x="1095966" y="3877383"/>
                <a:ext cx="1573591" cy="6332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7BBB917-9C98-0864-5346-01391612EBEF}"/>
                  </a:ext>
                </a:extLst>
              </p:cNvPr>
              <p:cNvSpPr txBox="1"/>
              <p:nvPr/>
            </p:nvSpPr>
            <p:spPr>
              <a:xfrm>
                <a:off x="1436038" y="4040691"/>
                <a:ext cx="12335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Habitat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88D67A2-0B62-B719-F879-B0A459644A4D}"/>
                </a:ext>
              </a:extLst>
            </p:cNvPr>
            <p:cNvGrpSpPr/>
            <p:nvPr/>
          </p:nvGrpSpPr>
          <p:grpSpPr>
            <a:xfrm>
              <a:off x="1746662" y="5017709"/>
              <a:ext cx="1573591" cy="648934"/>
              <a:chOff x="1095966" y="3861697"/>
              <a:chExt cx="1573591" cy="648934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DCCA805-7089-C0BB-460F-B4880F6CC2A3}"/>
                  </a:ext>
                </a:extLst>
              </p:cNvPr>
              <p:cNvSpPr/>
              <p:nvPr/>
            </p:nvSpPr>
            <p:spPr>
              <a:xfrm>
                <a:off x="1095966" y="3877383"/>
                <a:ext cx="1573591" cy="6332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1C7CFB7-EAEA-2E12-2936-525A07CAEFA0}"/>
                  </a:ext>
                </a:extLst>
              </p:cNvPr>
              <p:cNvSpPr txBox="1"/>
              <p:nvPr/>
            </p:nvSpPr>
            <p:spPr>
              <a:xfrm>
                <a:off x="1413456" y="3861697"/>
                <a:ext cx="123351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Habitat Manager</a:t>
                </a:r>
              </a:p>
            </p:txBody>
          </p:sp>
        </p:grp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8EC357-F0C1-9031-D286-4B711999282D}"/>
              </a:ext>
            </a:extLst>
          </p:cNvPr>
          <p:cNvCxnSpPr/>
          <p:nvPr/>
        </p:nvCxnSpPr>
        <p:spPr>
          <a:xfrm>
            <a:off x="2380789" y="3093004"/>
            <a:ext cx="63274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F1EE7FF-17C4-8011-5477-B840D8473F02}"/>
              </a:ext>
            </a:extLst>
          </p:cNvPr>
          <p:cNvSpPr txBox="1"/>
          <p:nvPr/>
        </p:nvSpPr>
        <p:spPr>
          <a:xfrm>
            <a:off x="4342966" y="2372452"/>
            <a:ext cx="3696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assign_animals_to_habitat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get_animals_in_habitat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935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A5C7C7-D924-A361-45AF-3E6920FD8340}"/>
              </a:ext>
            </a:extLst>
          </p:cNvPr>
          <p:cNvSpPr/>
          <p:nvPr/>
        </p:nvSpPr>
        <p:spPr>
          <a:xfrm>
            <a:off x="2499689" y="2583595"/>
            <a:ext cx="2671762" cy="2328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7659599-24F5-1C62-CCF4-980ECB8A23C3}"/>
              </a:ext>
            </a:extLst>
          </p:cNvPr>
          <p:cNvGrpSpPr/>
          <p:nvPr/>
        </p:nvGrpSpPr>
        <p:grpSpPr>
          <a:xfrm>
            <a:off x="227959" y="1933051"/>
            <a:ext cx="5393229" cy="2833800"/>
            <a:chOff x="6150303" y="3855435"/>
            <a:chExt cx="5393229" cy="283380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AA9EC7F-31A7-3A92-74CC-84E77907EF72}"/>
                </a:ext>
              </a:extLst>
            </p:cNvPr>
            <p:cNvGrpSpPr/>
            <p:nvPr/>
          </p:nvGrpSpPr>
          <p:grpSpPr>
            <a:xfrm>
              <a:off x="6398528" y="5375249"/>
              <a:ext cx="1573591" cy="648934"/>
              <a:chOff x="1095966" y="3861697"/>
              <a:chExt cx="1573591" cy="648934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0C3C2A0-CE16-50B5-7C3B-123DDC9F3CE0}"/>
                  </a:ext>
                </a:extLst>
              </p:cNvPr>
              <p:cNvSpPr/>
              <p:nvPr/>
            </p:nvSpPr>
            <p:spPr>
              <a:xfrm>
                <a:off x="1095966" y="3877383"/>
                <a:ext cx="1573591" cy="6332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058A422-C9FC-5400-7067-53958E5D2261}"/>
                  </a:ext>
                </a:extLst>
              </p:cNvPr>
              <p:cNvSpPr txBox="1"/>
              <p:nvPr/>
            </p:nvSpPr>
            <p:spPr>
              <a:xfrm>
                <a:off x="1413456" y="3861697"/>
                <a:ext cx="123351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Migration Path</a:t>
                </a:r>
              </a:p>
            </p:txBody>
          </p:sp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881AB5F-3E45-5507-E495-94273E363CBB}"/>
                </a:ext>
              </a:extLst>
            </p:cNvPr>
            <p:cNvSpPr/>
            <p:nvPr/>
          </p:nvSpPr>
          <p:spPr>
            <a:xfrm>
              <a:off x="6150303" y="3855435"/>
              <a:ext cx="5393229" cy="2833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F8AD8AD-946E-16D1-E7CD-7F4838434DC2}"/>
                </a:ext>
              </a:extLst>
            </p:cNvPr>
            <p:cNvSpPr txBox="1"/>
            <p:nvPr/>
          </p:nvSpPr>
          <p:spPr>
            <a:xfrm>
              <a:off x="6166509" y="3855435"/>
              <a:ext cx="5364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Migration Management Module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096CAACC-C9A4-440D-2294-8FE71A5F9314}"/>
                </a:ext>
              </a:extLst>
            </p:cNvPr>
            <p:cNvGrpSpPr/>
            <p:nvPr/>
          </p:nvGrpSpPr>
          <p:grpSpPr>
            <a:xfrm>
              <a:off x="6398528" y="4501766"/>
              <a:ext cx="1573591" cy="633248"/>
              <a:chOff x="1095966" y="3877383"/>
              <a:chExt cx="1573591" cy="633248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2605AC5-413E-925F-9352-84E61942C4BA}"/>
                  </a:ext>
                </a:extLst>
              </p:cNvPr>
              <p:cNvSpPr/>
              <p:nvPr/>
            </p:nvSpPr>
            <p:spPr>
              <a:xfrm>
                <a:off x="1095966" y="3877383"/>
                <a:ext cx="1573591" cy="6332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2AC9CA2-7A59-4EAC-9315-9435BA34C734}"/>
                  </a:ext>
                </a:extLst>
              </p:cNvPr>
              <p:cNvSpPr txBox="1"/>
              <p:nvPr/>
            </p:nvSpPr>
            <p:spPr>
              <a:xfrm>
                <a:off x="1436038" y="4040691"/>
                <a:ext cx="12335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Migration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A5E1E04-E774-FA42-38D2-64D560D3BEE9}"/>
                </a:ext>
              </a:extLst>
            </p:cNvPr>
            <p:cNvGrpSpPr/>
            <p:nvPr/>
          </p:nvGrpSpPr>
          <p:grpSpPr>
            <a:xfrm>
              <a:off x="8735583" y="4501766"/>
              <a:ext cx="1573591" cy="648934"/>
              <a:chOff x="1095966" y="3861697"/>
              <a:chExt cx="1573591" cy="648934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98FBA38-C481-A86D-3585-BF56F1B15A1E}"/>
                  </a:ext>
                </a:extLst>
              </p:cNvPr>
              <p:cNvSpPr/>
              <p:nvPr/>
            </p:nvSpPr>
            <p:spPr>
              <a:xfrm>
                <a:off x="1095966" y="3877383"/>
                <a:ext cx="1573591" cy="6332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202448A-5A40-66D2-8610-B2667156499F}"/>
                  </a:ext>
                </a:extLst>
              </p:cNvPr>
              <p:cNvSpPr txBox="1"/>
              <p:nvPr/>
            </p:nvSpPr>
            <p:spPr>
              <a:xfrm>
                <a:off x="1413456" y="3861697"/>
                <a:ext cx="123351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Migration Manager</a:t>
                </a:r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F1D1404-A5D4-D0E6-8C21-B8761A0FE589}"/>
              </a:ext>
            </a:extLst>
          </p:cNvPr>
          <p:cNvGrpSpPr/>
          <p:nvPr/>
        </p:nvGrpSpPr>
        <p:grpSpPr>
          <a:xfrm>
            <a:off x="8470316" y="2231413"/>
            <a:ext cx="3493725" cy="1988600"/>
            <a:chOff x="1488426" y="3724046"/>
            <a:chExt cx="3021182" cy="19886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1A8067C-5646-9829-DAFC-FD1C4AD33A5A}"/>
                </a:ext>
              </a:extLst>
            </p:cNvPr>
            <p:cNvSpPr/>
            <p:nvPr/>
          </p:nvSpPr>
          <p:spPr>
            <a:xfrm>
              <a:off x="1488426" y="3724046"/>
              <a:ext cx="3021182" cy="1988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5CC0884-C35D-E96E-5F61-77BA9E768D51}"/>
                </a:ext>
              </a:extLst>
            </p:cNvPr>
            <p:cNvSpPr txBox="1"/>
            <p:nvPr/>
          </p:nvSpPr>
          <p:spPr>
            <a:xfrm>
              <a:off x="1504631" y="3724046"/>
              <a:ext cx="30049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Habitat Management Module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20E6B28-CE58-9A57-823A-BE09BB7FDBF6}"/>
                </a:ext>
              </a:extLst>
            </p:cNvPr>
            <p:cNvGrpSpPr/>
            <p:nvPr/>
          </p:nvGrpSpPr>
          <p:grpSpPr>
            <a:xfrm>
              <a:off x="1746662" y="4338458"/>
              <a:ext cx="1573591" cy="633248"/>
              <a:chOff x="1095966" y="3877383"/>
              <a:chExt cx="1573591" cy="633248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6F460C1-2680-7C9E-46B5-5510B783E6FB}"/>
                  </a:ext>
                </a:extLst>
              </p:cNvPr>
              <p:cNvSpPr/>
              <p:nvPr/>
            </p:nvSpPr>
            <p:spPr>
              <a:xfrm>
                <a:off x="1095966" y="3877383"/>
                <a:ext cx="1573591" cy="6332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7BBB917-9C98-0864-5346-01391612EBEF}"/>
                  </a:ext>
                </a:extLst>
              </p:cNvPr>
              <p:cNvSpPr txBox="1"/>
              <p:nvPr/>
            </p:nvSpPr>
            <p:spPr>
              <a:xfrm>
                <a:off x="1436038" y="4040691"/>
                <a:ext cx="12335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Habitat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88D67A2-0B62-B719-F879-B0A459644A4D}"/>
                </a:ext>
              </a:extLst>
            </p:cNvPr>
            <p:cNvGrpSpPr/>
            <p:nvPr/>
          </p:nvGrpSpPr>
          <p:grpSpPr>
            <a:xfrm>
              <a:off x="1746662" y="5017709"/>
              <a:ext cx="1573591" cy="648934"/>
              <a:chOff x="1095966" y="3861697"/>
              <a:chExt cx="1573591" cy="648934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DCCA805-7089-C0BB-460F-B4880F6CC2A3}"/>
                  </a:ext>
                </a:extLst>
              </p:cNvPr>
              <p:cNvSpPr/>
              <p:nvPr/>
            </p:nvSpPr>
            <p:spPr>
              <a:xfrm>
                <a:off x="1095966" y="3877383"/>
                <a:ext cx="1573591" cy="6332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1C7CFB7-EAEA-2E12-2936-525A07CAEFA0}"/>
                  </a:ext>
                </a:extLst>
              </p:cNvPr>
              <p:cNvSpPr txBox="1"/>
              <p:nvPr/>
            </p:nvSpPr>
            <p:spPr>
              <a:xfrm>
                <a:off x="1413456" y="3861697"/>
                <a:ext cx="123351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Habitat Manager</a:t>
                </a:r>
              </a:p>
            </p:txBody>
          </p:sp>
        </p:grp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7EBD04F-46C9-FA6C-2D58-45C3888ED150}"/>
              </a:ext>
            </a:extLst>
          </p:cNvPr>
          <p:cNvCxnSpPr/>
          <p:nvPr/>
        </p:nvCxnSpPr>
        <p:spPr>
          <a:xfrm>
            <a:off x="5621188" y="3009133"/>
            <a:ext cx="275569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4211081-C456-6903-B9A7-D08E97083172}"/>
              </a:ext>
            </a:extLst>
          </p:cNvPr>
          <p:cNvSpPr txBox="1"/>
          <p:nvPr/>
        </p:nvSpPr>
        <p:spPr>
          <a:xfrm>
            <a:off x="5469365" y="910439"/>
            <a:ext cx="6001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create_migration_path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get_migration_paths_by_destination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get_migration_paths_by_start_location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184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88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Consolas</vt:lpstr>
      <vt:lpstr>Office Theme</vt:lpstr>
      <vt:lpstr>Wildlife Tracker Dependencies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Abydov, Abdykerim</dc:creator>
  <cp:lastModifiedBy>Abydov, Abdykerim</cp:lastModifiedBy>
  <cp:revision>7</cp:revision>
  <dcterms:created xsi:type="dcterms:W3CDTF">2024-10-08T04:09:12Z</dcterms:created>
  <dcterms:modified xsi:type="dcterms:W3CDTF">2024-10-08T05:56:54Z</dcterms:modified>
</cp:coreProperties>
</file>