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2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DDF8"/>
    <a:srgbClr val="FADCDC"/>
    <a:srgbClr val="FFD7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397" autoAdjust="0"/>
    <p:restoredTop sz="94660"/>
  </p:normalViewPr>
  <p:slideViewPr>
    <p:cSldViewPr snapToGrid="0" showGuides="1">
      <p:cViewPr varScale="1">
        <p:scale>
          <a:sx n="74" d="100"/>
          <a:sy n="74" d="100"/>
        </p:scale>
        <p:origin x="726" y="72"/>
      </p:cViewPr>
      <p:guideLst>
        <p:guide orient="horz" pos="2160"/>
        <p:guide pos="325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smtClean="0"/>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dirty="0"/>
              <a:t>10/28/2022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smtClean="0"/>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10/28/2022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smtClean="0"/>
              <a:t>Modifiez le style du titre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10/28/2022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10/28/2022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smtClean="0"/>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10/28/2022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smtClean="0"/>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10/28/2022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smtClean="0"/>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10/28/2022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10/28/2022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10/28/2022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10/28/2022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10/28/2022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7" name="Date Placeholder 4"/>
          <p:cNvSpPr>
            <a:spLocks noGrp="1"/>
          </p:cNvSpPr>
          <p:nvPr>
            <p:ph type="dt" sz="half" idx="10"/>
          </p:nvPr>
        </p:nvSpPr>
        <p:spPr/>
        <p:txBody>
          <a:bodyPr/>
          <a:lstStyle/>
          <a:p>
            <a:fld id="{4509A250-FF31-4206-8172-F9D3106AACB1}" type="datetimeFigureOut">
              <a:rPr lang="en-US" dirty="0"/>
              <a:t>10/28/2022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dirty="0"/>
              <a:t>10/28/2022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smtClean="0"/>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10/28/2022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geeksforgeeks.org/php-mysql-database-introduction/" TargetMode="External"/><Relationship Id="rId2" Type="http://schemas.openxmlformats.org/officeDocument/2006/relationships/hyperlink" Target="https://www.geeksforgeeks.org/mongodb-an-introduction/"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hyperlink" Target="https://www.geeksforgeeks.org/mongodb-getting-started/"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www.geeksforgeeks.org/structured-query-language/" TargetMode="External"/><Relationship Id="rId2" Type="http://schemas.openxmlformats.org/officeDocument/2006/relationships/hyperlink" Target="https://en.wikipedia.org/wiki/NoSQL"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219532" y="2382055"/>
            <a:ext cx="8825658" cy="2093890"/>
          </a:xfrm>
        </p:spPr>
        <p:txBody>
          <a:bodyPr/>
          <a:lstStyle/>
          <a:p>
            <a:pPr algn="ctr"/>
            <a:r>
              <a:rPr lang="fr-FR" dirty="0" smtClean="0">
                <a:solidFill>
                  <a:srgbClr val="FF0000"/>
                </a:solidFill>
              </a:rPr>
              <a:t>Compare between</a:t>
            </a:r>
            <a:br>
              <a:rPr lang="fr-FR" dirty="0" smtClean="0">
                <a:solidFill>
                  <a:srgbClr val="FF0000"/>
                </a:solidFill>
              </a:rPr>
            </a:br>
            <a:r>
              <a:rPr lang="fr-FR" dirty="0" smtClean="0">
                <a:solidFill>
                  <a:srgbClr val="FF0000"/>
                </a:solidFill>
              </a:rPr>
              <a:t>NoSQL/SQL</a:t>
            </a:r>
            <a:endParaRPr lang="fr-FR" dirty="0">
              <a:solidFill>
                <a:srgbClr val="FF0000"/>
              </a:solidFill>
            </a:endParaRPr>
          </a:p>
        </p:txBody>
      </p:sp>
    </p:spTree>
    <p:extLst>
      <p:ext uri="{BB962C8B-B14F-4D97-AF65-F5344CB8AC3E}">
        <p14:creationId xmlns:p14="http://schemas.microsoft.com/office/powerpoint/2010/main" val="3163096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algn="ctr"/>
            <a:r>
              <a:rPr lang="fr-FR" sz="7200" dirty="0">
                <a:solidFill>
                  <a:srgbClr val="FFD7D7"/>
                </a:solidFill>
              </a:rPr>
              <a:t>NoSQL</a:t>
            </a:r>
            <a:endParaRPr lang="fr-FR" sz="7200" dirty="0">
              <a:solidFill>
                <a:srgbClr val="FFD7D7"/>
              </a:solidFill>
            </a:endParaRPr>
          </a:p>
        </p:txBody>
      </p:sp>
      <p:sp>
        <p:nvSpPr>
          <p:cNvPr id="5" name="Espace réservé du contenu 4"/>
          <p:cNvSpPr>
            <a:spLocks noGrp="1"/>
          </p:cNvSpPr>
          <p:nvPr>
            <p:ph sz="half" idx="1"/>
          </p:nvPr>
        </p:nvSpPr>
        <p:spPr/>
        <p:txBody>
          <a:bodyPr/>
          <a:lstStyle/>
          <a:p>
            <a:r>
              <a:rPr lang="en-US" sz="2000" dirty="0"/>
              <a:t>A NoSQL database provides a mechanism for storage and retrieval of data that is modeled in means other than the tabular relations used in relational databases. Such databases have existed since the late 1960s, but the name "NoSQL" was only coined in the early 21st century, triggered by the needs of Web 2.0 companies</a:t>
            </a:r>
            <a:r>
              <a:rPr lang="en-US" dirty="0" smtClean="0"/>
              <a:t>.</a:t>
            </a:r>
            <a:endParaRPr lang="fr-FR" dirty="0"/>
          </a:p>
        </p:txBody>
      </p:sp>
      <p:pic>
        <p:nvPicPr>
          <p:cNvPr id="7" name="Espace réservé du contenu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654675" y="2311952"/>
            <a:ext cx="4395788" cy="3688246"/>
          </a:xfrm>
        </p:spPr>
      </p:pic>
    </p:spTree>
    <p:extLst>
      <p:ext uri="{BB962C8B-B14F-4D97-AF65-F5344CB8AC3E}">
        <p14:creationId xmlns:p14="http://schemas.microsoft.com/office/powerpoint/2010/main" val="2181870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sz="7200" dirty="0">
                <a:solidFill>
                  <a:srgbClr val="FADCDC"/>
                </a:solidFill>
              </a:rPr>
              <a:t>SQL</a:t>
            </a:r>
            <a:endParaRPr lang="fr-FR" sz="7200" dirty="0">
              <a:solidFill>
                <a:srgbClr val="FADCDC"/>
              </a:solidFill>
            </a:endParaRPr>
          </a:p>
        </p:txBody>
      </p:sp>
      <p:sp>
        <p:nvSpPr>
          <p:cNvPr id="3" name="Espace réservé du contenu 2"/>
          <p:cNvSpPr>
            <a:spLocks noGrp="1"/>
          </p:cNvSpPr>
          <p:nvPr>
            <p:ph sz="half" idx="1"/>
          </p:nvPr>
        </p:nvSpPr>
        <p:spPr/>
        <p:txBody>
          <a:bodyPr>
            <a:noAutofit/>
          </a:bodyPr>
          <a:lstStyle/>
          <a:p>
            <a:r>
              <a:rPr lang="en-US" sz="2400" dirty="0"/>
              <a:t>SQL is a domain-specific language used in programming and designed for managing data held in a relational database management system, or for stream processing in a relational data stream management system</a:t>
            </a:r>
            <a:r>
              <a:rPr lang="en-US" sz="2400" dirty="0" smtClean="0"/>
              <a:t>.</a:t>
            </a:r>
            <a:endParaRPr lang="fr-FR" sz="2400" dirty="0"/>
          </a:p>
        </p:txBody>
      </p:sp>
      <p:pic>
        <p:nvPicPr>
          <p:cNvPr id="6" name="Espace réservé du contenu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654675" y="3130392"/>
            <a:ext cx="4395788" cy="2051367"/>
          </a:xfrm>
        </p:spPr>
      </p:pic>
    </p:spTree>
    <p:extLst>
      <p:ext uri="{BB962C8B-B14F-4D97-AF65-F5344CB8AC3E}">
        <p14:creationId xmlns:p14="http://schemas.microsoft.com/office/powerpoint/2010/main" val="166599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pPr algn="ctr"/>
            <a:r>
              <a:rPr lang="fr-FR" sz="4800" dirty="0">
                <a:solidFill>
                  <a:srgbClr val="F9DDF8"/>
                </a:solidFill>
              </a:rPr>
              <a:t>SQL vs MySQL</a:t>
            </a:r>
          </a:p>
        </p:txBody>
      </p:sp>
      <p:sp>
        <p:nvSpPr>
          <p:cNvPr id="6" name="Espace réservé du contenu 5"/>
          <p:cNvSpPr>
            <a:spLocks noGrp="1"/>
          </p:cNvSpPr>
          <p:nvPr>
            <p:ph idx="1"/>
          </p:nvPr>
        </p:nvSpPr>
        <p:spPr/>
        <p:txBody>
          <a:bodyPr>
            <a:normAutofit/>
          </a:bodyPr>
          <a:lstStyle/>
          <a:p>
            <a:pPr algn="ctr"/>
            <a:r>
              <a:rPr lang="en-US" sz="3200" b="1" dirty="0"/>
              <a:t>SQL is a query programming language that manages RDBMS.</a:t>
            </a:r>
            <a:r>
              <a:rPr lang="en-US" sz="3200" dirty="0"/>
              <a:t> </a:t>
            </a:r>
            <a:r>
              <a:rPr lang="en-US" sz="3200" b="1" dirty="0"/>
              <a:t>MySQL is a relational database management system that uses SQL</a:t>
            </a:r>
            <a:r>
              <a:rPr lang="en-US" sz="3200" dirty="0"/>
              <a:t>. SQL is primarily used to query and operate database systems. MySQL allows you to handle, store, modify and delete data and store data in an organized way</a:t>
            </a:r>
            <a:endParaRPr lang="fr-FR" sz="3200" dirty="0"/>
          </a:p>
        </p:txBody>
      </p:sp>
    </p:spTree>
    <p:extLst>
      <p:ext uri="{BB962C8B-B14F-4D97-AF65-F5344CB8AC3E}">
        <p14:creationId xmlns:p14="http://schemas.microsoft.com/office/powerpoint/2010/main" val="1398667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algn="ctr"/>
            <a:r>
              <a:rPr lang="en-US" b="1" dirty="0">
                <a:solidFill>
                  <a:srgbClr val="F9DDF8"/>
                </a:solidFill>
              </a:rPr>
              <a:t>What are MongoDB and MySQL?</a:t>
            </a:r>
            <a:endParaRPr lang="fr-FR" dirty="0">
              <a:solidFill>
                <a:srgbClr val="F9DDF8"/>
              </a:solidFill>
            </a:endParaRPr>
          </a:p>
        </p:txBody>
      </p:sp>
      <p:sp>
        <p:nvSpPr>
          <p:cNvPr id="5" name="Espace réservé du texte 4"/>
          <p:cNvSpPr>
            <a:spLocks noGrp="1"/>
          </p:cNvSpPr>
          <p:nvPr>
            <p:ph type="body" idx="1"/>
          </p:nvPr>
        </p:nvSpPr>
        <p:spPr/>
        <p:txBody>
          <a:bodyPr/>
          <a:lstStyle/>
          <a:p>
            <a:pPr algn="ctr"/>
            <a:r>
              <a:rPr lang="fr-FR" dirty="0"/>
              <a:t>MongoDB</a:t>
            </a:r>
            <a:endParaRPr lang="fr-FR" dirty="0"/>
          </a:p>
        </p:txBody>
      </p:sp>
      <p:sp>
        <p:nvSpPr>
          <p:cNvPr id="6" name="Espace réservé du contenu 5"/>
          <p:cNvSpPr>
            <a:spLocks noGrp="1"/>
          </p:cNvSpPr>
          <p:nvPr>
            <p:ph sz="half" idx="2"/>
          </p:nvPr>
        </p:nvSpPr>
        <p:spPr/>
        <p:txBody>
          <a:bodyPr>
            <a:noAutofit/>
          </a:bodyPr>
          <a:lstStyle/>
          <a:p>
            <a:r>
              <a:rPr lang="en-US" sz="2800" u="sng" dirty="0">
                <a:hlinkClick r:id="rId2"/>
              </a:rPr>
              <a:t>MongoDB</a:t>
            </a:r>
            <a:r>
              <a:rPr lang="en-US" sz="2800" dirty="0"/>
              <a:t> is an open-source database developed by MongoDB, Inc. MongoDB stores data in JSON-like documents that can vary in structure. It is a popular NoSQL database.</a:t>
            </a:r>
            <a:endParaRPr lang="fr-FR" sz="2800" dirty="0"/>
          </a:p>
        </p:txBody>
      </p:sp>
      <p:sp>
        <p:nvSpPr>
          <p:cNvPr id="7" name="Espace réservé du texte 6"/>
          <p:cNvSpPr>
            <a:spLocks noGrp="1"/>
          </p:cNvSpPr>
          <p:nvPr>
            <p:ph type="body" sz="quarter" idx="3"/>
          </p:nvPr>
        </p:nvSpPr>
        <p:spPr/>
        <p:txBody>
          <a:bodyPr/>
          <a:lstStyle/>
          <a:p>
            <a:pPr algn="ctr"/>
            <a:r>
              <a:rPr lang="fr-FR" dirty="0"/>
              <a:t>MySQL</a:t>
            </a:r>
            <a:endParaRPr lang="fr-FR" dirty="0"/>
          </a:p>
        </p:txBody>
      </p:sp>
      <p:sp>
        <p:nvSpPr>
          <p:cNvPr id="8" name="Espace réservé du contenu 7"/>
          <p:cNvSpPr>
            <a:spLocks noGrp="1"/>
          </p:cNvSpPr>
          <p:nvPr>
            <p:ph sz="quarter" idx="4"/>
          </p:nvPr>
        </p:nvSpPr>
        <p:spPr/>
        <p:txBody>
          <a:bodyPr>
            <a:noAutofit/>
          </a:bodyPr>
          <a:lstStyle/>
          <a:p>
            <a:r>
              <a:rPr lang="en-US" sz="2800" u="sng" dirty="0">
                <a:hlinkClick r:id="rId3"/>
              </a:rPr>
              <a:t>MySQL</a:t>
            </a:r>
            <a:r>
              <a:rPr lang="en-US" sz="2800" dirty="0"/>
              <a:t> is a popular open-source relational database management system (RDBMS) that is developed, distributed and supported by Oracle Corporation.</a:t>
            </a:r>
            <a:endParaRPr lang="fr-FR" sz="2800" dirty="0"/>
          </a:p>
        </p:txBody>
      </p:sp>
    </p:spTree>
    <p:extLst>
      <p:ext uri="{BB962C8B-B14F-4D97-AF65-F5344CB8AC3E}">
        <p14:creationId xmlns:p14="http://schemas.microsoft.com/office/powerpoint/2010/main" val="2939580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solidFill>
                  <a:srgbClr val="F9DDF8"/>
                </a:solidFill>
              </a:rPr>
              <a:t>How Data is Stored?</a:t>
            </a:r>
            <a:endParaRPr lang="fr-FR" dirty="0">
              <a:solidFill>
                <a:srgbClr val="F9DDF8"/>
              </a:solidFill>
            </a:endParaRPr>
          </a:p>
        </p:txBody>
      </p:sp>
      <p:sp>
        <p:nvSpPr>
          <p:cNvPr id="3" name="Espace réservé du texte 2"/>
          <p:cNvSpPr>
            <a:spLocks noGrp="1"/>
          </p:cNvSpPr>
          <p:nvPr>
            <p:ph type="body" idx="1"/>
          </p:nvPr>
        </p:nvSpPr>
        <p:spPr/>
        <p:txBody>
          <a:bodyPr/>
          <a:lstStyle/>
          <a:p>
            <a:pPr algn="ctr"/>
            <a:r>
              <a:rPr lang="fr-FR" dirty="0"/>
              <a:t>MongoDB</a:t>
            </a:r>
            <a:endParaRPr lang="fr-FR" dirty="0"/>
          </a:p>
        </p:txBody>
      </p:sp>
      <p:sp>
        <p:nvSpPr>
          <p:cNvPr id="4" name="Espace réservé du contenu 3"/>
          <p:cNvSpPr>
            <a:spLocks noGrp="1"/>
          </p:cNvSpPr>
          <p:nvPr>
            <p:ph sz="half" idx="2"/>
          </p:nvPr>
        </p:nvSpPr>
        <p:spPr/>
        <p:txBody>
          <a:bodyPr>
            <a:normAutofit/>
          </a:bodyPr>
          <a:lstStyle/>
          <a:p>
            <a:r>
              <a:rPr lang="en-US" sz="3600" dirty="0"/>
              <a:t>In MongoDB, each individual records are stored as </a:t>
            </a:r>
            <a:r>
              <a:rPr lang="en-US" sz="3600" u="sng" dirty="0">
                <a:hlinkClick r:id="rId2"/>
              </a:rPr>
              <a:t>‘documents’</a:t>
            </a:r>
            <a:r>
              <a:rPr lang="en-US" sz="3600" dirty="0"/>
              <a:t>.</a:t>
            </a:r>
            <a:endParaRPr lang="fr-FR" sz="3600" dirty="0"/>
          </a:p>
        </p:txBody>
      </p:sp>
      <p:sp>
        <p:nvSpPr>
          <p:cNvPr id="5" name="Espace réservé du texte 4"/>
          <p:cNvSpPr>
            <a:spLocks noGrp="1"/>
          </p:cNvSpPr>
          <p:nvPr>
            <p:ph type="body" sz="quarter" idx="3"/>
          </p:nvPr>
        </p:nvSpPr>
        <p:spPr/>
        <p:txBody>
          <a:bodyPr/>
          <a:lstStyle/>
          <a:p>
            <a:pPr algn="ctr"/>
            <a:r>
              <a:rPr lang="fr-FR" dirty="0"/>
              <a:t>MySQL</a:t>
            </a:r>
            <a:endParaRPr lang="fr-FR" dirty="0"/>
          </a:p>
        </p:txBody>
      </p:sp>
      <p:sp>
        <p:nvSpPr>
          <p:cNvPr id="6" name="Espace réservé du contenu 5"/>
          <p:cNvSpPr>
            <a:spLocks noGrp="1"/>
          </p:cNvSpPr>
          <p:nvPr>
            <p:ph sz="quarter" idx="4"/>
          </p:nvPr>
        </p:nvSpPr>
        <p:spPr/>
        <p:txBody>
          <a:bodyPr>
            <a:normAutofit/>
          </a:bodyPr>
          <a:lstStyle/>
          <a:p>
            <a:r>
              <a:rPr lang="en-US" sz="3600" dirty="0"/>
              <a:t>In MySQL, each individual records are stored as ‘rows’ in a table.</a:t>
            </a:r>
            <a:endParaRPr lang="fr-FR" sz="3600" dirty="0"/>
          </a:p>
        </p:txBody>
      </p:sp>
    </p:spTree>
    <p:extLst>
      <p:ext uri="{BB962C8B-B14F-4D97-AF65-F5344CB8AC3E}">
        <p14:creationId xmlns:p14="http://schemas.microsoft.com/office/powerpoint/2010/main" val="637386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sz="6000" b="1" dirty="0"/>
              <a:t>SQL or NoSQL</a:t>
            </a:r>
            <a:endParaRPr lang="fr-FR" sz="6000" dirty="0"/>
          </a:p>
        </p:txBody>
      </p:sp>
      <p:sp>
        <p:nvSpPr>
          <p:cNvPr id="3" name="Espace réservé du texte 2"/>
          <p:cNvSpPr>
            <a:spLocks noGrp="1"/>
          </p:cNvSpPr>
          <p:nvPr>
            <p:ph type="body" idx="1"/>
          </p:nvPr>
        </p:nvSpPr>
        <p:spPr/>
        <p:txBody>
          <a:bodyPr/>
          <a:lstStyle/>
          <a:p>
            <a:pPr algn="ctr"/>
            <a:r>
              <a:rPr lang="fr-FR" dirty="0"/>
              <a:t>MongoDB</a:t>
            </a:r>
            <a:endParaRPr lang="fr-FR" dirty="0"/>
          </a:p>
        </p:txBody>
      </p:sp>
      <p:sp>
        <p:nvSpPr>
          <p:cNvPr id="4" name="Espace réservé du contenu 3"/>
          <p:cNvSpPr>
            <a:spLocks noGrp="1"/>
          </p:cNvSpPr>
          <p:nvPr>
            <p:ph sz="half" idx="2"/>
          </p:nvPr>
        </p:nvSpPr>
        <p:spPr/>
        <p:txBody>
          <a:bodyPr>
            <a:noAutofit/>
          </a:bodyPr>
          <a:lstStyle/>
          <a:p>
            <a:r>
              <a:rPr lang="en-US" sz="2400" dirty="0"/>
              <a:t>MongoDB is what is called a </a:t>
            </a:r>
            <a:r>
              <a:rPr lang="en-US" sz="2400" u="sng" dirty="0">
                <a:hlinkClick r:id="rId2"/>
              </a:rPr>
              <a:t>NoSQL database</a:t>
            </a:r>
            <a:r>
              <a:rPr lang="en-US" sz="2400" dirty="0"/>
              <a:t>. This means that pre-defined structure for the incoming data can be defined and adhered to but also, if required different documents in a collection can have different structures. It has a dynamic schema.</a:t>
            </a:r>
            <a:endParaRPr lang="fr-FR" sz="2400" dirty="0"/>
          </a:p>
        </p:txBody>
      </p:sp>
      <p:sp>
        <p:nvSpPr>
          <p:cNvPr id="5" name="Espace réservé du texte 4"/>
          <p:cNvSpPr>
            <a:spLocks noGrp="1"/>
          </p:cNvSpPr>
          <p:nvPr>
            <p:ph type="body" sz="quarter" idx="3"/>
          </p:nvPr>
        </p:nvSpPr>
        <p:spPr/>
        <p:txBody>
          <a:bodyPr/>
          <a:lstStyle/>
          <a:p>
            <a:pPr algn="ctr"/>
            <a:r>
              <a:rPr lang="fr-FR" dirty="0"/>
              <a:t>MySQL</a:t>
            </a:r>
            <a:endParaRPr lang="fr-FR" dirty="0"/>
          </a:p>
        </p:txBody>
      </p:sp>
      <p:sp>
        <p:nvSpPr>
          <p:cNvPr id="6" name="Espace réservé du contenu 5"/>
          <p:cNvSpPr>
            <a:spLocks noGrp="1"/>
          </p:cNvSpPr>
          <p:nvPr>
            <p:ph sz="quarter" idx="4"/>
          </p:nvPr>
        </p:nvSpPr>
        <p:spPr/>
        <p:txBody>
          <a:bodyPr>
            <a:normAutofit/>
          </a:bodyPr>
          <a:lstStyle/>
          <a:p>
            <a:r>
              <a:rPr lang="en-US" sz="2400" dirty="0"/>
              <a:t>MySQL as the name suggests uses </a:t>
            </a:r>
            <a:r>
              <a:rPr lang="en-US" sz="2400" u="sng" dirty="0">
                <a:hlinkClick r:id="rId3"/>
              </a:rPr>
              <a:t>Structured Query Language (SQL)</a:t>
            </a:r>
            <a:r>
              <a:rPr lang="en-US" sz="2400" dirty="0"/>
              <a:t> for database access. The schema can not be changed. The inputs following the given schema are only entered.</a:t>
            </a:r>
            <a:endParaRPr lang="fr-FR" sz="2400" dirty="0"/>
          </a:p>
        </p:txBody>
      </p:sp>
    </p:spTree>
    <p:extLst>
      <p:ext uri="{BB962C8B-B14F-4D97-AF65-F5344CB8AC3E}">
        <p14:creationId xmlns:p14="http://schemas.microsoft.com/office/powerpoint/2010/main" val="2398019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24</TotalTime>
  <Words>169</Words>
  <Application>Microsoft Office PowerPoint</Application>
  <PresentationFormat>Grand écran</PresentationFormat>
  <Paragraphs>22</Paragraphs>
  <Slides>7</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7</vt:i4>
      </vt:variant>
    </vt:vector>
  </HeadingPairs>
  <TitlesOfParts>
    <vt:vector size="11" baseType="lpstr">
      <vt:lpstr>Arial</vt:lpstr>
      <vt:lpstr>Century Gothic</vt:lpstr>
      <vt:lpstr>Wingdings 3</vt:lpstr>
      <vt:lpstr>Ion</vt:lpstr>
      <vt:lpstr>Compare between NoSQL/SQL</vt:lpstr>
      <vt:lpstr>NoSQL</vt:lpstr>
      <vt:lpstr>SQL</vt:lpstr>
      <vt:lpstr>SQL vs MySQL</vt:lpstr>
      <vt:lpstr>What are MongoDB and MySQL?</vt:lpstr>
      <vt:lpstr>How Data is Stored?</vt:lpstr>
      <vt:lpstr>SQL or NoSQL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Compare between NoSQL/SQL</dc:title>
  <dc:creator>Asus</dc:creator>
  <cp:lastModifiedBy>Asus</cp:lastModifiedBy>
  <cp:revision>3</cp:revision>
  <dcterms:created xsi:type="dcterms:W3CDTF">2022-10-28T14:06:15Z</dcterms:created>
  <dcterms:modified xsi:type="dcterms:W3CDTF">2022-10-28T14:30:45Z</dcterms:modified>
</cp:coreProperties>
</file>