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e5eb5c3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e5eb5c3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e5eb5c3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ce5eb5c3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e5eb5c3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e5eb5c3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e5eb5c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e5eb5c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e5eb5c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e5eb5c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e5eb5c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e5eb5c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e5eb5c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ce5eb5c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e5eb5c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e5eb5c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ce5eb5c3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ce5eb5c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e5eb5c3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ce5eb5c3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e5eb5c3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e5eb5c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e5eb5c3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e5eb5c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e5eb5c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ce5eb5c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e5eb5c3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e5eb5c3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Мухтарова Камила, НПИбд-02-20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75" y="2166875"/>
            <a:ext cx="3444999" cy="2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Фрейм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006750" y="2078875"/>
            <a:ext cx="241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Поделила фрейм на 4 части: разделила фрейм на два окна по вертикали (C-x 3), а затем каждое из этих окон на две части по горизонтали (C-x 2).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800" y="2078875"/>
            <a:ext cx="46431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5172275" y="2078875"/>
            <a:ext cx="32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Переключилась в режим поиска (C-s) и нашла несколько слов, присутствующих в тексте. Переключалась  между результатами поиска, нажимая C-s. Вышла из режима поиска, нажав C-g.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2078875"/>
            <a:ext cx="483919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5481600" y="2078875"/>
            <a:ext cx="293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Перешла в режим поиска и замены (M-%), ввела текст, который следует найти и заменить, нажала Enter, затем ввела текст для замены. После того как были подсвечены результаты поиска, нажала ! для подтверждения замены.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853850"/>
            <a:ext cx="451128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550" y="-91875"/>
            <a:ext cx="798525" cy="7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Замена, но иначе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6057100" y="2078875"/>
            <a:ext cx="236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Испробовала другой режим поиска, нажав M-s o. Отличается тем, что есть окно вывода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3243575"/>
            <a:ext cx="57340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Вывод?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Познакомилась с операционной системой Linux. Получила практические навыки работы с редактором Emacs. 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00" y="2395500"/>
            <a:ext cx="3756574" cy="27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63" y="1484825"/>
            <a:ext cx="5107525" cy="36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Познакомиться с операционной системой Linux. Получить практические навыки работы с редактором Emacs.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025" y="2381125"/>
            <a:ext cx="3907599" cy="2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Открытие и создание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042725" y="2078875"/>
            <a:ext cx="237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Открыла emacs. Создала файл labа10.sh с помощью комбинации Ctrl-x Ctrl-f (C-x C-f). Набрала текст.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00" y="2078875"/>
            <a:ext cx="3024051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000" y="287925"/>
            <a:ext cx="805699" cy="8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Вырезание строки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740500" y="2078875"/>
            <a:ext cx="167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Вырезала   одной командой целую строку (С-k)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50" y="1853850"/>
            <a:ext cx="31429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 строки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834100" y="2078875"/>
            <a:ext cx="258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Вставила эту строку в конец файла (C-y).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50" y="2078875"/>
            <a:ext cx="3179938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015999" cy="10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Выделение, копирование, вставка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179475" y="2078875"/>
            <a:ext cx="323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Выделила область текста (C-space).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Скопировала область в буфер обмена (M-w).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Вставила область в конец файла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50" y="2078875"/>
            <a:ext cx="306602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Вырезание области, отмена действия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942000" y="2078875"/>
            <a:ext cx="247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Вновь выделила эту область и на этот раз вырезала её (C-w).  Отменила последнее действие (C-/).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0" y="1853850"/>
            <a:ext cx="3317275" cy="18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850" y="2758900"/>
            <a:ext cx="3687699" cy="21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курсором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5618275" y="2078875"/>
            <a:ext cx="279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Переместила курсор в начало строки (C-a). Переместила курсор в конец строки (C-e). Переместила курсор в начало буфера (M-&lt;). Переместила курсор в конец буфера (M-&gt;).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" y="2041375"/>
            <a:ext cx="3610176" cy="21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50" y="2873350"/>
            <a:ext cx="3356575" cy="2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Буферы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949275" y="2078875"/>
            <a:ext cx="346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Вывела список активных буферов на экран (C-x C-b).  Переместилась во вновь открытое окно (C-x) o со списком открытых буферов и переключилась на другой буфер.  Закрыла  это окно (C-x 0). Теперь вновь переключилась между буферами, но уже без вывода их списка на экран (C-x b).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50" y="2078875"/>
            <a:ext cx="302655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650" y="0"/>
            <a:ext cx="1015999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