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Comfortaa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Comfortaa-bold.fntdata"/><Relationship Id="rId27" Type="http://schemas.openxmlformats.org/officeDocument/2006/relationships/font" Target="fonts/Comforta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cbfbb6621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cbfbb6621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cbfbb6621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cbfbb6621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cbfbb6621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cbfbb6621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cbfbb6621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cbfbb6621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cbfbb662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cbfbb662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cbfbb662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cbfbb662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cbfbb6621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cbfbb6621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cbfbb6621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cbfbb6621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cbfbb6621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cbfbb6621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cbfbb6621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cbfbb6621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cbfbb6621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cbfbb6621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cbfbb6621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cbfbb6621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Лабораторная работа №9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Мухтарова Камила, НПИбд-02-20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5100" y="212975"/>
            <a:ext cx="1015999" cy="10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9522" y="1488300"/>
            <a:ext cx="5746149" cy="405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Отмена последнего действия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5443975" y="2078875"/>
            <a:ext cx="2974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Ввела команду u для отмены последнего действия</a:t>
            </a:r>
            <a:endParaRPr sz="1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9725" y="3072825"/>
            <a:ext cx="6820589" cy="19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Выход из редактора</a:t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5911800" y="1853850"/>
            <a:ext cx="3232200" cy="25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Нажала Ecs для перехода в командный режим, затем нажала : для перехода на последнюю строку. Нажала wq для записи и выхода из редактора. </a:t>
            </a:r>
            <a:endParaRPr sz="1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450" y="3041150"/>
            <a:ext cx="5606999" cy="1527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Вывод?</a:t>
            </a:r>
            <a:endParaRPr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Познакомилась с операционной системой Linux. Получила практические навыки работы с редактором vi, установленным по умолчанию практически во всех дистрибутивах.</a:t>
            </a:r>
            <a:endParaRPr sz="1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400" y="2009275"/>
            <a:ext cx="426720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Какова цель?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Познакомиться с операционной системой Linux. Получить практические навыки работы с редактором vi, установленным по умолчанию практически во всех дистрибутивах.</a:t>
            </a:r>
            <a:endParaRPr sz="17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каталога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5472350" y="2078875"/>
            <a:ext cx="2945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Создала каталог с именем ~/work/os/lab09 и перешла в него. </a:t>
            </a:r>
            <a:endParaRPr sz="1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150" y="3285450"/>
            <a:ext cx="573405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Вызов редактора vi и создание файла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5770050" y="2078875"/>
            <a:ext cx="2648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Вызвала vi и создала файл hello.sh</a:t>
            </a:r>
            <a:endParaRPr sz="1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3182925"/>
            <a:ext cx="5465249" cy="245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Ввод текста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5217150" y="2078875"/>
            <a:ext cx="3201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Нажала клавишу i и ввела текст </a:t>
            </a:r>
            <a:endParaRPr sz="1700"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300" y="3001900"/>
            <a:ext cx="8081000" cy="165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Запись и выход из редактора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5529050" y="2078875"/>
            <a:ext cx="2889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Нажала Ecs для перехода в командный режим, затем нажала : для перехода на последнюю строку. Нажала wq для записи и выхода из редактора. </a:t>
            </a:r>
            <a:r>
              <a:rPr lang="ru" sz="17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Сделала файл исполняемым.  </a:t>
            </a:r>
            <a:endParaRPr sz="17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575" y="2176375"/>
            <a:ext cx="5224249" cy="1874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Замена слов в редакторе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5883475" y="1853850"/>
            <a:ext cx="3144300" cy="25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Вызвала vi на редактирование файла  vi ~/work/os/lab06/hello.sh</a:t>
            </a:r>
            <a:endParaRPr sz="1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Заменила:</a:t>
            </a:r>
            <a:endParaRPr sz="1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HELL -&gt; HELLO</a:t>
            </a:r>
            <a:endParaRPr sz="1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LOCAL -&gt; local</a:t>
            </a:r>
            <a:endParaRPr sz="1600"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25" y="2972125"/>
            <a:ext cx="5745250" cy="1212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Вставка строки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5500700" y="2078875"/>
            <a:ext cx="2917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Вставила строку echo $HELLO</a:t>
            </a:r>
            <a:endParaRPr sz="1600"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250" y="2945225"/>
            <a:ext cx="6836849" cy="176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Удаление строки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5897650" y="2078875"/>
            <a:ext cx="2520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Удалила последнюю строку с помощью dd</a:t>
            </a:r>
            <a:endParaRPr sz="1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225" y="3012800"/>
            <a:ext cx="7123925" cy="199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