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matic SC"/>
      <p:regular r:id="rId15"/>
      <p:bold r:id="rId16"/>
    </p:embeddedFont>
    <p:embeddedFont>
      <p:font typeface="Encode Sans Semi Condensed"/>
      <p:regular r:id="rId17"/>
      <p:bold r:id="rId18"/>
    </p:embeddedFont>
    <p:embeddedFont>
      <p:font typeface="Encode Sans Semi Condensed Light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SemiCondensed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maticSC-regular.fntdata"/><Relationship Id="rId14" Type="http://schemas.openxmlformats.org/officeDocument/2006/relationships/slide" Target="slides/slide8.xml"/><Relationship Id="rId17" Type="http://schemas.openxmlformats.org/officeDocument/2006/relationships/font" Target="fonts/EncodeSansSemiCondensed-regular.fntdata"/><Relationship Id="rId16" Type="http://schemas.openxmlformats.org/officeDocument/2006/relationships/font" Target="fonts/AmaticSC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EncodeSansSemiCondensedLigh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ncodeSansSemi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dd31483b3e_0_17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4" name="Google Shape;1614;gdd31483b3e_0_1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dd31483b3e_0_79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0" name="Google Shape;1620;gdd31483b3e_0_7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dd31483b3e_0_11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7" name="Google Shape;1627;gdd31483b3e_0_1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dd31483b3e_0_144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6" name="Google Shape;1636;gdd31483b3e_0_14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dd31483b3e_0_177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5" name="Google Shape;1645;gdd31483b3e_0_17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dd31483b3e_0_224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4" name="Google Shape;1654;gdd31483b3e_0_2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d31483b3e_0_256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2" name="Google Shape;1662;gdd31483b3e_0_25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dd31483b3e_0_290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0" name="Google Shape;1670;gdd31483b3e_0_29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56" name="Google Shape;56;p14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14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59" name="Google Shape;59;p14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62" name="Google Shape;62;p14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65" name="Google Shape;65;p14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68" name="Google Shape;68;p14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71" name="Google Shape;71;p14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74" name="Google Shape;74;p14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77" name="Google Shape;77;p14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84" name="Google Shape;84;p14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4"/>
          <p:cNvGrpSpPr/>
          <p:nvPr/>
        </p:nvGrpSpPr>
        <p:grpSpPr>
          <a:xfrm>
            <a:off x="7394870" y="516074"/>
            <a:ext cx="214463" cy="245604"/>
            <a:chOff x="3462796" y="2555878"/>
            <a:chExt cx="157798" cy="180711"/>
          </a:xfrm>
        </p:grpSpPr>
        <p:sp>
          <p:nvSpPr>
            <p:cNvPr id="89" name="Google Shape;89;p14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4"/>
          <p:cNvGrpSpPr/>
          <p:nvPr/>
        </p:nvGrpSpPr>
        <p:grpSpPr>
          <a:xfrm>
            <a:off x="5968646" y="2524135"/>
            <a:ext cx="245187" cy="258304"/>
            <a:chOff x="3770248" y="2527300"/>
            <a:chExt cx="180404" cy="190055"/>
          </a:xfrm>
        </p:grpSpPr>
        <p:sp>
          <p:nvSpPr>
            <p:cNvPr id="96" name="Google Shape;96;p14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 rot="5400000">
            <a:off x="5717695" y="1234075"/>
            <a:ext cx="214448" cy="245568"/>
            <a:chOff x="3462796" y="2555878"/>
            <a:chExt cx="157798" cy="180711"/>
          </a:xfrm>
        </p:grpSpPr>
        <p:sp>
          <p:nvSpPr>
            <p:cNvPr id="101" name="Google Shape;101;p14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4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108" name="Google Shape;108;p14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4"/>
          <p:cNvSpPr txBox="1"/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grpSp>
        <p:nvGrpSpPr>
          <p:cNvPr id="113" name="Google Shape;113;p14"/>
          <p:cNvGrpSpPr/>
          <p:nvPr/>
        </p:nvGrpSpPr>
        <p:grpSpPr>
          <a:xfrm rot="-2700000">
            <a:off x="8555736" y="2841620"/>
            <a:ext cx="180402" cy="190053"/>
            <a:chOff x="3770248" y="2527300"/>
            <a:chExt cx="180404" cy="190055"/>
          </a:xfrm>
        </p:grpSpPr>
        <p:sp>
          <p:nvSpPr>
            <p:cNvPr id="114" name="Google Shape;114;p14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119" name="Google Shape;119;p14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14"/>
            <p:cNvGrpSpPr/>
            <p:nvPr/>
          </p:nvGrpSpPr>
          <p:grpSpPr>
            <a:xfrm>
              <a:off x="2769705" y="3"/>
              <a:ext cx="510180" cy="2812953"/>
              <a:chOff x="1818382" y="1216859"/>
              <a:chExt cx="466728" cy="2573372"/>
            </a:xfrm>
          </p:grpSpPr>
          <p:grpSp>
            <p:nvGrpSpPr>
              <p:cNvPr id="122" name="Google Shape;122;p14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3" name="Google Shape;123;p14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4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4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" name="Google Shape;126;p14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14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3961868" y="-4"/>
            <a:ext cx="905291" cy="1913713"/>
            <a:chOff x="3961868" y="-4"/>
            <a:chExt cx="905291" cy="1913713"/>
          </a:xfrm>
        </p:grpSpPr>
        <p:grpSp>
          <p:nvGrpSpPr>
            <p:cNvPr id="129" name="Google Shape;129;p14"/>
            <p:cNvGrpSpPr/>
            <p:nvPr/>
          </p:nvGrpSpPr>
          <p:grpSpPr>
            <a:xfrm>
              <a:off x="3961868" y="1008418"/>
              <a:ext cx="905291" cy="905291"/>
              <a:chOff x="764100" y="3623300"/>
              <a:chExt cx="1046700" cy="1046700"/>
            </a:xfrm>
          </p:grpSpPr>
          <p:sp>
            <p:nvSpPr>
              <p:cNvPr id="130" name="Google Shape;130;p1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p14"/>
            <p:cNvGrpSpPr/>
            <p:nvPr/>
          </p:nvGrpSpPr>
          <p:grpSpPr>
            <a:xfrm>
              <a:off x="4155317" y="-4"/>
              <a:ext cx="522826" cy="1721098"/>
              <a:chOff x="2447534" y="2035293"/>
              <a:chExt cx="478297" cy="1574511"/>
            </a:xfrm>
          </p:grpSpPr>
          <p:grpSp>
            <p:nvGrpSpPr>
              <p:cNvPr id="133" name="Google Shape;133;p14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134" name="Google Shape;134;p14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35" name="Google Shape;135;p14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" name="Google Shape;136;p14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" name="Google Shape;137;p14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8" name="Google Shape;138;p14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" name="Google Shape;139;p14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1" name="Google Shape;141;p14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5194218" y="893128"/>
              <a:ext cx="522827" cy="522827"/>
              <a:chOff x="764100" y="3623300"/>
              <a:chExt cx="1046700" cy="1046700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14"/>
            <p:cNvGrpSpPr/>
            <p:nvPr/>
          </p:nvGrpSpPr>
          <p:grpSpPr>
            <a:xfrm>
              <a:off x="5371918" y="4"/>
              <a:ext cx="182209" cy="1277751"/>
              <a:chOff x="3305183" y="2153669"/>
              <a:chExt cx="166690" cy="1168924"/>
            </a:xfrm>
          </p:grpSpPr>
          <p:grpSp>
            <p:nvGrpSpPr>
              <p:cNvPr id="146" name="Google Shape;146;p14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47" name="Google Shape;147;p14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8" name="Google Shape;148;p14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149;p14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" name="Google Shape;150;p14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1" name="Google Shape;151;p14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2" name="Google Shape;152;p14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" name="Google Shape;153;p14"/>
          <p:cNvGrpSpPr/>
          <p:nvPr/>
        </p:nvGrpSpPr>
        <p:grpSpPr>
          <a:xfrm>
            <a:off x="7824797" y="4"/>
            <a:ext cx="860597" cy="3024351"/>
            <a:chOff x="7824797" y="4"/>
            <a:chExt cx="860597" cy="3024351"/>
          </a:xfrm>
        </p:grpSpPr>
        <p:grpSp>
          <p:nvGrpSpPr>
            <p:cNvPr id="154" name="Google Shape;154;p14"/>
            <p:cNvGrpSpPr/>
            <p:nvPr/>
          </p:nvGrpSpPr>
          <p:grpSpPr>
            <a:xfrm>
              <a:off x="7824797" y="1891930"/>
              <a:ext cx="860597" cy="1132425"/>
              <a:chOff x="764100" y="3623300"/>
              <a:chExt cx="1046700" cy="1046700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4"/>
            <p:cNvGrpSpPr/>
            <p:nvPr/>
          </p:nvGrpSpPr>
          <p:grpSpPr>
            <a:xfrm>
              <a:off x="8100550" y="4"/>
              <a:ext cx="300376" cy="2805683"/>
              <a:chOff x="3792712" y="1254959"/>
              <a:chExt cx="274793" cy="2566721"/>
            </a:xfrm>
          </p:grpSpPr>
          <p:grpSp>
            <p:nvGrpSpPr>
              <p:cNvPr id="158" name="Google Shape;158;p14"/>
              <p:cNvGrpSpPr/>
              <p:nvPr/>
            </p:nvGrpSpPr>
            <p:grpSpPr>
              <a:xfrm>
                <a:off x="3792712" y="1254959"/>
                <a:ext cx="274793" cy="2566721"/>
                <a:chOff x="3792712" y="1254959"/>
                <a:chExt cx="274793" cy="2566721"/>
              </a:xfrm>
            </p:grpSpPr>
            <p:grpSp>
              <p:nvGrpSpPr>
                <p:cNvPr id="159" name="Google Shape;159;p14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60" name="Google Shape;160;p14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161;p14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14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3" name="Google Shape;163;p14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4" name="Google Shape;164;p14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" name="Google Shape;166;p14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67" name="Google Shape;167;p14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71" name="Google Shape;171;p14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72" name="Google Shape;172;p14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73" name="Google Shape;173;p14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14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" name="Google Shape;175;p14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6" name="Google Shape;176;p14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7" name="Google Shape;177;p14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8" name="Google Shape;178;p14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" name="Google Shape;179;p14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80" name="Google Shape;180;p14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81" name="Google Shape;181;p1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14"/>
            <p:cNvGrpSpPr/>
            <p:nvPr/>
          </p:nvGrpSpPr>
          <p:grpSpPr>
            <a:xfrm>
              <a:off x="6308748" y="1"/>
              <a:ext cx="441786" cy="2571886"/>
              <a:chOff x="1121941" y="1609666"/>
              <a:chExt cx="404159" cy="2352837"/>
            </a:xfrm>
          </p:grpSpPr>
          <p:grpSp>
            <p:nvGrpSpPr>
              <p:cNvPr id="184" name="Google Shape;184;p14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85" name="Google Shape;185;p14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86" name="Google Shape;186;p14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187;p14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188;p14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p14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0" name="Google Shape;190;p14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1" name="Google Shape;191;p14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" name="Google Shape;195;p14"/>
          <p:cNvGrpSpPr/>
          <p:nvPr/>
        </p:nvGrpSpPr>
        <p:grpSpPr>
          <a:xfrm>
            <a:off x="721731" y="-1"/>
            <a:ext cx="522827" cy="2757177"/>
            <a:chOff x="721731" y="-1"/>
            <a:chExt cx="522827" cy="2757177"/>
          </a:xfrm>
        </p:grpSpPr>
        <p:grpSp>
          <p:nvGrpSpPr>
            <p:cNvPr id="196" name="Google Shape;196;p14"/>
            <p:cNvGrpSpPr/>
            <p:nvPr/>
          </p:nvGrpSpPr>
          <p:grpSpPr>
            <a:xfrm>
              <a:off x="721731" y="2234350"/>
              <a:ext cx="522827" cy="522827"/>
              <a:chOff x="764100" y="3623300"/>
              <a:chExt cx="1046700" cy="1046700"/>
            </a:xfrm>
          </p:grpSpPr>
          <p:sp>
            <p:nvSpPr>
              <p:cNvPr id="197" name="Google Shape;197;p1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4"/>
            <p:cNvGrpSpPr/>
            <p:nvPr/>
          </p:nvGrpSpPr>
          <p:grpSpPr>
            <a:xfrm>
              <a:off x="892050" y="-1"/>
              <a:ext cx="182209" cy="2616197"/>
              <a:chOff x="3305183" y="929219"/>
              <a:chExt cx="166690" cy="2393374"/>
            </a:xfrm>
          </p:grpSpPr>
          <p:grpSp>
            <p:nvGrpSpPr>
              <p:cNvPr id="200" name="Google Shape;200;p14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201" name="Google Shape;201;p14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02" name="Google Shape;202;p14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203;p14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14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5" name="Google Shape;205;p14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6" name="Google Shape;206;p14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10" name="Google Shape;210;p15"/>
          <p:cNvSpPr txBox="1"/>
          <p:nvPr>
            <p:ph idx="2" type="body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11" name="Google Shape;211;p15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212" name="Google Shape;212;p15"/>
          <p:cNvGrpSpPr/>
          <p:nvPr/>
        </p:nvGrpSpPr>
        <p:grpSpPr>
          <a:xfrm>
            <a:off x="278806" y="823848"/>
            <a:ext cx="288376" cy="330267"/>
            <a:chOff x="3462796" y="2555878"/>
            <a:chExt cx="157798" cy="180711"/>
          </a:xfrm>
        </p:grpSpPr>
        <p:sp>
          <p:nvSpPr>
            <p:cNvPr id="213" name="Google Shape;213;p15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6196932" y="-29"/>
            <a:ext cx="2985502" cy="4610467"/>
            <a:chOff x="6196932" y="-29"/>
            <a:chExt cx="2985502" cy="4610467"/>
          </a:xfrm>
        </p:grpSpPr>
        <p:grpSp>
          <p:nvGrpSpPr>
            <p:cNvPr id="220" name="Google Shape;220;p15"/>
            <p:cNvGrpSpPr/>
            <p:nvPr/>
          </p:nvGrpSpPr>
          <p:grpSpPr>
            <a:xfrm>
              <a:off x="7737774" y="-17"/>
              <a:ext cx="448629" cy="4610455"/>
              <a:chOff x="6798998" y="-1296139"/>
              <a:chExt cx="476555" cy="4897445"/>
            </a:xfrm>
          </p:grpSpPr>
          <p:sp>
            <p:nvSpPr>
              <p:cNvPr id="221" name="Google Shape;221;p1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5"/>
            <p:cNvGrpSpPr/>
            <p:nvPr/>
          </p:nvGrpSpPr>
          <p:grpSpPr>
            <a:xfrm>
              <a:off x="8636880" y="46"/>
              <a:ext cx="382387" cy="1450044"/>
              <a:chOff x="5578966" y="2422197"/>
              <a:chExt cx="406190" cy="1540306"/>
            </a:xfrm>
          </p:grpSpPr>
          <p:sp>
            <p:nvSpPr>
              <p:cNvPr id="224" name="Google Shape;224;p1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15"/>
            <p:cNvGrpSpPr/>
            <p:nvPr/>
          </p:nvGrpSpPr>
          <p:grpSpPr>
            <a:xfrm>
              <a:off x="8035390" y="23"/>
              <a:ext cx="439174" cy="2683137"/>
              <a:chOff x="6176324" y="940075"/>
              <a:chExt cx="466512" cy="2850156"/>
            </a:xfrm>
          </p:grpSpPr>
          <p:sp>
            <p:nvSpPr>
              <p:cNvPr id="227" name="Google Shape;227;p1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15"/>
            <p:cNvGrpSpPr/>
            <p:nvPr/>
          </p:nvGrpSpPr>
          <p:grpSpPr>
            <a:xfrm>
              <a:off x="6363037" y="42"/>
              <a:ext cx="160482" cy="1242299"/>
              <a:chOff x="7576714" y="2009363"/>
              <a:chExt cx="170472" cy="1319629"/>
            </a:xfrm>
          </p:grpSpPr>
          <p:sp>
            <p:nvSpPr>
              <p:cNvPr id="230" name="Google Shape;230;p1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15"/>
            <p:cNvGrpSpPr/>
            <p:nvPr/>
          </p:nvGrpSpPr>
          <p:grpSpPr>
            <a:xfrm>
              <a:off x="6999982" y="11"/>
              <a:ext cx="271476" cy="3307838"/>
              <a:chOff x="7883572" y="308161"/>
              <a:chExt cx="288375" cy="3513743"/>
            </a:xfrm>
          </p:grpSpPr>
          <p:sp>
            <p:nvSpPr>
              <p:cNvPr id="233" name="Google Shape;233;p1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15"/>
            <p:cNvGrpSpPr/>
            <p:nvPr/>
          </p:nvGrpSpPr>
          <p:grpSpPr>
            <a:xfrm>
              <a:off x="6827961" y="636463"/>
              <a:ext cx="230791" cy="243118"/>
              <a:chOff x="3770248" y="2527300"/>
              <a:chExt cx="180404" cy="190055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15"/>
            <p:cNvGrpSpPr/>
            <p:nvPr/>
          </p:nvGrpSpPr>
          <p:grpSpPr>
            <a:xfrm>
              <a:off x="8763364" y="2641907"/>
              <a:ext cx="230809" cy="243156"/>
              <a:chOff x="3770248" y="2527300"/>
              <a:chExt cx="180404" cy="190055"/>
            </a:xfrm>
          </p:grpSpPr>
          <p:sp>
            <p:nvSpPr>
              <p:cNvPr id="241" name="Google Shape;241;p1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15"/>
            <p:cNvGrpSpPr/>
            <p:nvPr/>
          </p:nvGrpSpPr>
          <p:grpSpPr>
            <a:xfrm rot="5400000">
              <a:off x="8655434" y="4253521"/>
              <a:ext cx="201871" cy="231166"/>
              <a:chOff x="3462796" y="2555878"/>
              <a:chExt cx="157798" cy="180711"/>
            </a:xfrm>
          </p:grpSpPr>
          <p:sp>
            <p:nvSpPr>
              <p:cNvPr id="246" name="Google Shape;246;p1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15"/>
            <p:cNvGrpSpPr/>
            <p:nvPr/>
          </p:nvGrpSpPr>
          <p:grpSpPr>
            <a:xfrm rot="-2700000">
              <a:off x="7375301" y="1863438"/>
              <a:ext cx="169840" cy="178926"/>
              <a:chOff x="3770248" y="2527300"/>
              <a:chExt cx="180404" cy="190055"/>
            </a:xfrm>
          </p:grpSpPr>
          <p:sp>
            <p:nvSpPr>
              <p:cNvPr id="253" name="Google Shape;253;p1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" name="Google Shape;257;p15"/>
            <p:cNvGrpSpPr/>
            <p:nvPr/>
          </p:nvGrpSpPr>
          <p:grpSpPr>
            <a:xfrm>
              <a:off x="6800135" y="22"/>
              <a:ext cx="985363" cy="1665685"/>
              <a:chOff x="2484475" y="1329454"/>
              <a:chExt cx="1046700" cy="1769371"/>
            </a:xfrm>
          </p:grpSpPr>
          <p:sp>
            <p:nvSpPr>
              <p:cNvPr id="258" name="Google Shape;258;p1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0" name="Google Shape;260;p15"/>
              <p:cNvGrpSpPr/>
              <p:nvPr/>
            </p:nvGrpSpPr>
            <p:grpSpPr>
              <a:xfrm>
                <a:off x="2769705" y="1329454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261" name="Google Shape;261;p1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262" name="Google Shape;262;p1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1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1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5" name="Google Shape;265;p1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6" name="Google Shape;266;p1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5"/>
            <p:cNvGrpSpPr/>
            <p:nvPr/>
          </p:nvGrpSpPr>
          <p:grpSpPr>
            <a:xfrm>
              <a:off x="8330194" y="-10"/>
              <a:ext cx="852241" cy="2641272"/>
              <a:chOff x="3961868" y="-891976"/>
              <a:chExt cx="905291" cy="2805685"/>
            </a:xfrm>
          </p:grpSpPr>
          <p:grpSp>
            <p:nvGrpSpPr>
              <p:cNvPr id="268" name="Google Shape;268;p15"/>
              <p:cNvGrpSpPr/>
              <p:nvPr/>
            </p:nvGrpSpPr>
            <p:grpSpPr>
              <a:xfrm>
                <a:off x="3961868" y="1008418"/>
                <a:ext cx="905291" cy="905291"/>
                <a:chOff x="764100" y="3623300"/>
                <a:chExt cx="1046700" cy="1046700"/>
              </a:xfrm>
            </p:grpSpPr>
            <p:sp>
              <p:nvSpPr>
                <p:cNvPr id="269" name="Google Shape;269;p1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" name="Google Shape;271;p15"/>
              <p:cNvGrpSpPr/>
              <p:nvPr/>
            </p:nvGrpSpPr>
            <p:grpSpPr>
              <a:xfrm>
                <a:off x="4155317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272" name="Google Shape;272;p1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273" name="Google Shape;273;p1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274" name="Google Shape;274;p1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" name="Google Shape;275;p1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6" name="Google Shape;276;p1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77" name="Google Shape;277;p1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78" name="Google Shape;278;p1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1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0" name="Google Shape;280;p15"/>
            <p:cNvGrpSpPr/>
            <p:nvPr/>
          </p:nvGrpSpPr>
          <p:grpSpPr>
            <a:xfrm>
              <a:off x="7811776" y="-2"/>
              <a:ext cx="492189" cy="1837863"/>
              <a:chOff x="5194218" y="-536312"/>
              <a:chExt cx="522827" cy="1952266"/>
            </a:xfrm>
          </p:grpSpPr>
          <p:grpSp>
            <p:nvGrpSpPr>
              <p:cNvPr id="281" name="Google Shape;281;p15"/>
              <p:cNvGrpSpPr/>
              <p:nvPr/>
            </p:nvGrpSpPr>
            <p:grpSpPr>
              <a:xfrm>
                <a:off x="5194218" y="893128"/>
                <a:ext cx="522827" cy="522827"/>
                <a:chOff x="764100" y="3623300"/>
                <a:chExt cx="1046700" cy="1046700"/>
              </a:xfrm>
            </p:grpSpPr>
            <p:sp>
              <p:nvSpPr>
                <p:cNvPr id="282" name="Google Shape;282;p1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3" name="Google Shape;283;p1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4" name="Google Shape;284;p15"/>
              <p:cNvGrpSpPr/>
              <p:nvPr/>
            </p:nvGrpSpPr>
            <p:grpSpPr>
              <a:xfrm>
                <a:off x="5371918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285" name="Google Shape;285;p1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286" name="Google Shape;286;p1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287" name="Google Shape;287;p1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8" name="Google Shape;288;p1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9" name="Google Shape;289;p1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90" name="Google Shape;290;p1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91" name="Google Shape;291;p1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2" name="Google Shape;292;p1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293" name="Google Shape;293;p15"/>
              <p:cNvGrpSpPr/>
              <p:nvPr/>
            </p:nvGrpSpPr>
            <p:grpSpPr>
              <a:xfrm>
                <a:off x="7824797" y="1891930"/>
                <a:ext cx="860597" cy="1132425"/>
                <a:chOff x="764100" y="3623300"/>
                <a:chExt cx="1046700" cy="1046700"/>
              </a:xfrm>
            </p:grpSpPr>
            <p:sp>
              <p:nvSpPr>
                <p:cNvPr id="294" name="Google Shape;294;p1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1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6" name="Google Shape;296;p15"/>
              <p:cNvGrpSpPr/>
              <p:nvPr/>
            </p:nvGrpSpPr>
            <p:grpSpPr>
              <a:xfrm>
                <a:off x="8100550" y="-1724181"/>
                <a:ext cx="300376" cy="4529866"/>
                <a:chOff x="3792712" y="-322375"/>
                <a:chExt cx="274793" cy="4144055"/>
              </a:xfrm>
            </p:grpSpPr>
            <p:grpSp>
              <p:nvGrpSpPr>
                <p:cNvPr id="297" name="Google Shape;297;p1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298" name="Google Shape;298;p1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299" name="Google Shape;299;p1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0" name="Google Shape;300;p1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1" name="Google Shape;301;p1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02" name="Google Shape;302;p1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03" name="Google Shape;303;p1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5" name="Google Shape;305;p15"/>
            <p:cNvGrpSpPr/>
            <p:nvPr/>
          </p:nvGrpSpPr>
          <p:grpSpPr>
            <a:xfrm>
              <a:off x="7184797" y="-17"/>
              <a:ext cx="985363" cy="3905970"/>
              <a:chOff x="1192601" y="-1724180"/>
              <a:chExt cx="1046700" cy="4149108"/>
            </a:xfrm>
          </p:grpSpPr>
          <p:grpSp>
            <p:nvGrpSpPr>
              <p:cNvPr id="306" name="Google Shape;306;p1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07" name="Google Shape;307;p1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9" name="Google Shape;309;p1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10" name="Google Shape;310;p1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11" name="Google Shape;311;p1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12" name="Google Shape;312;p1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3" name="Google Shape;313;p1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4" name="Google Shape;314;p1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5" name="Google Shape;315;p1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16" name="Google Shape;316;p1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17" name="Google Shape;317;p1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8" name="Google Shape;318;p15"/>
            <p:cNvGrpSpPr/>
            <p:nvPr/>
          </p:nvGrpSpPr>
          <p:grpSpPr>
            <a:xfrm>
              <a:off x="6196932" y="7"/>
              <a:ext cx="985363" cy="2629685"/>
              <a:chOff x="6010934" y="1"/>
              <a:chExt cx="1046700" cy="2793377"/>
            </a:xfrm>
          </p:grpSpPr>
          <p:grpSp>
            <p:nvGrpSpPr>
              <p:cNvPr id="319" name="Google Shape;319;p1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20" name="Google Shape;320;p1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1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2" name="Google Shape;322;p15"/>
              <p:cNvGrpSpPr/>
              <p:nvPr/>
            </p:nvGrpSpPr>
            <p:grpSpPr>
              <a:xfrm>
                <a:off x="6308748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323" name="Google Shape;323;p1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324" name="Google Shape;324;p1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325" name="Google Shape;325;p1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6" name="Google Shape;326;p1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7" name="Google Shape;327;p1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8" name="Google Shape;328;p1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29" name="Google Shape;329;p1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30" name="Google Shape;330;p1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4" name="Google Shape;334;p15"/>
            <p:cNvGrpSpPr/>
            <p:nvPr/>
          </p:nvGrpSpPr>
          <p:grpSpPr>
            <a:xfrm>
              <a:off x="7192740" y="3730346"/>
              <a:ext cx="148551" cy="170121"/>
              <a:chOff x="3462796" y="2555878"/>
              <a:chExt cx="157798" cy="180711"/>
            </a:xfrm>
          </p:grpSpPr>
          <p:sp>
            <p:nvSpPr>
              <p:cNvPr id="335" name="Google Shape;335;p1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_1">
    <p:bg>
      <p:bgPr>
        <a:solidFill>
          <a:schemeClr val="accen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343" name="Google Shape;343;p16"/>
          <p:cNvGrpSpPr/>
          <p:nvPr/>
        </p:nvGrpSpPr>
        <p:grpSpPr>
          <a:xfrm>
            <a:off x="7374893" y="4521440"/>
            <a:ext cx="230809" cy="243156"/>
            <a:chOff x="3770248" y="2527300"/>
            <a:chExt cx="180404" cy="190055"/>
          </a:xfrm>
        </p:grpSpPr>
        <p:sp>
          <p:nvSpPr>
            <p:cNvPr id="344" name="Google Shape;344;p16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6"/>
          <p:cNvGrpSpPr/>
          <p:nvPr/>
        </p:nvGrpSpPr>
        <p:grpSpPr>
          <a:xfrm>
            <a:off x="8747489" y="2424507"/>
            <a:ext cx="230809" cy="243156"/>
            <a:chOff x="3770248" y="2527300"/>
            <a:chExt cx="180404" cy="190055"/>
          </a:xfrm>
        </p:grpSpPr>
        <p:sp>
          <p:nvSpPr>
            <p:cNvPr id="349" name="Google Shape;349;p16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16"/>
          <p:cNvGrpSpPr/>
          <p:nvPr/>
        </p:nvGrpSpPr>
        <p:grpSpPr>
          <a:xfrm rot="5400000">
            <a:off x="8655384" y="3665221"/>
            <a:ext cx="201871" cy="231166"/>
            <a:chOff x="3462796" y="2555878"/>
            <a:chExt cx="157798" cy="180711"/>
          </a:xfrm>
        </p:grpSpPr>
        <p:sp>
          <p:nvSpPr>
            <p:cNvPr id="354" name="Google Shape;354;p16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16"/>
          <p:cNvGrpSpPr/>
          <p:nvPr/>
        </p:nvGrpSpPr>
        <p:grpSpPr>
          <a:xfrm rot="-2700000">
            <a:off x="8038126" y="1128088"/>
            <a:ext cx="169840" cy="178926"/>
            <a:chOff x="3770248" y="2527300"/>
            <a:chExt cx="180404" cy="190055"/>
          </a:xfrm>
        </p:grpSpPr>
        <p:sp>
          <p:nvSpPr>
            <p:cNvPr id="361" name="Google Shape;361;p16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16"/>
          <p:cNvGrpSpPr/>
          <p:nvPr/>
        </p:nvGrpSpPr>
        <p:grpSpPr>
          <a:xfrm>
            <a:off x="6800135" y="22"/>
            <a:ext cx="985363" cy="1665685"/>
            <a:chOff x="2484475" y="1329454"/>
            <a:chExt cx="1046700" cy="1769371"/>
          </a:xfrm>
        </p:grpSpPr>
        <p:sp>
          <p:nvSpPr>
            <p:cNvPr id="366" name="Google Shape;366;p16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" name="Google Shape;368;p16"/>
            <p:cNvGrpSpPr/>
            <p:nvPr/>
          </p:nvGrpSpPr>
          <p:grpSpPr>
            <a:xfrm>
              <a:off x="2769705" y="1329454"/>
              <a:ext cx="510180" cy="1483501"/>
              <a:chOff x="1818382" y="2433081"/>
              <a:chExt cx="466728" cy="1357150"/>
            </a:xfrm>
          </p:grpSpPr>
          <p:grpSp>
            <p:nvGrpSpPr>
              <p:cNvPr id="369" name="Google Shape;369;p16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370" name="Google Shape;370;p16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16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16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3" name="Google Shape;373;p16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4" name="Google Shape;374;p16"/>
          <p:cNvGrpSpPr/>
          <p:nvPr/>
        </p:nvGrpSpPr>
        <p:grpSpPr>
          <a:xfrm>
            <a:off x="8330194" y="1"/>
            <a:ext cx="852241" cy="2239548"/>
            <a:chOff x="3961868" y="-465246"/>
            <a:chExt cx="905291" cy="2378955"/>
          </a:xfrm>
        </p:grpSpPr>
        <p:grpSp>
          <p:nvGrpSpPr>
            <p:cNvPr id="375" name="Google Shape;375;p16"/>
            <p:cNvGrpSpPr/>
            <p:nvPr/>
          </p:nvGrpSpPr>
          <p:grpSpPr>
            <a:xfrm>
              <a:off x="3961868" y="1008418"/>
              <a:ext cx="905291" cy="905291"/>
              <a:chOff x="764100" y="3623300"/>
              <a:chExt cx="1046700" cy="1046700"/>
            </a:xfrm>
          </p:grpSpPr>
          <p:sp>
            <p:nvSpPr>
              <p:cNvPr id="376" name="Google Shape;376;p16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Google Shape;378;p16"/>
            <p:cNvGrpSpPr/>
            <p:nvPr/>
          </p:nvGrpSpPr>
          <p:grpSpPr>
            <a:xfrm>
              <a:off x="4155317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379" name="Google Shape;379;p16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380" name="Google Shape;380;p16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rect b="b" l="l" r="r" t="t"/>
                  <a:pathLst>
                    <a:path extrusionOk="0" h="168416" w="179593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6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rect b="b" l="l" r="r" t="t"/>
                  <a:pathLst>
                    <a:path extrusionOk="0" h="462047" w="453667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16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rect b="b" l="l" r="r" t="t"/>
                  <a:pathLst>
                    <a:path extrusionOk="0" h="638209" w="478297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3" name="Google Shape;383;p16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84" name="Google Shape;384;p16"/>
          <p:cNvGrpSpPr/>
          <p:nvPr/>
        </p:nvGrpSpPr>
        <p:grpSpPr>
          <a:xfrm>
            <a:off x="7811776" y="17"/>
            <a:ext cx="492189" cy="1147269"/>
            <a:chOff x="5194218" y="197270"/>
            <a:chExt cx="522827" cy="1218684"/>
          </a:xfrm>
        </p:grpSpPr>
        <p:grpSp>
          <p:nvGrpSpPr>
            <p:cNvPr id="385" name="Google Shape;385;p16"/>
            <p:cNvGrpSpPr/>
            <p:nvPr/>
          </p:nvGrpSpPr>
          <p:grpSpPr>
            <a:xfrm>
              <a:off x="5194218" y="893128"/>
              <a:ext cx="522827" cy="522827"/>
              <a:chOff x="764100" y="3623300"/>
              <a:chExt cx="1046700" cy="1046700"/>
            </a:xfrm>
          </p:grpSpPr>
          <p:sp>
            <p:nvSpPr>
              <p:cNvPr id="386" name="Google Shape;386;p16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>
              <a:off x="5371918" y="197270"/>
              <a:ext cx="182209" cy="1080482"/>
              <a:chOff x="3305183" y="2334136"/>
              <a:chExt cx="166690" cy="988457"/>
            </a:xfrm>
          </p:grpSpPr>
          <p:grpSp>
            <p:nvGrpSpPr>
              <p:cNvPr id="389" name="Google Shape;389;p16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390" name="Google Shape;390;p16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rect b="b" l="l" r="r" t="t"/>
                  <a:pathLst>
                    <a:path extrusionOk="0" h="117177" w="119489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6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rect b="b" l="l" r="r" t="t"/>
                  <a:pathLst>
                    <a:path extrusionOk="0" h="221107" w="150661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6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rect b="b" l="l" r="r" t="t"/>
                  <a:pathLst>
                    <a:path extrusionOk="0" h="350998" w="16669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3" name="Google Shape;393;p16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4" name="Google Shape;394;p16"/>
          <p:cNvGrpSpPr/>
          <p:nvPr/>
        </p:nvGrpSpPr>
        <p:grpSpPr>
          <a:xfrm>
            <a:off x="8018879" y="0"/>
            <a:ext cx="810166" cy="3722092"/>
            <a:chOff x="7824797" y="-929429"/>
            <a:chExt cx="860597" cy="3953784"/>
          </a:xfrm>
        </p:grpSpPr>
        <p:grpSp>
          <p:nvGrpSpPr>
            <p:cNvPr id="395" name="Google Shape;395;p16"/>
            <p:cNvGrpSpPr/>
            <p:nvPr/>
          </p:nvGrpSpPr>
          <p:grpSpPr>
            <a:xfrm>
              <a:off x="7824797" y="1891930"/>
              <a:ext cx="860597" cy="1132425"/>
              <a:chOff x="764100" y="3623300"/>
              <a:chExt cx="1046700" cy="1046700"/>
            </a:xfrm>
          </p:grpSpPr>
          <p:sp>
            <p:nvSpPr>
              <p:cNvPr id="396" name="Google Shape;396;p16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Google Shape;398;p16"/>
            <p:cNvGrpSpPr/>
            <p:nvPr/>
          </p:nvGrpSpPr>
          <p:grpSpPr>
            <a:xfrm>
              <a:off x="8100550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399" name="Google Shape;399;p16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400" name="Google Shape;400;p16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rect b="b" l="l" r="r" t="t"/>
                  <a:pathLst>
                    <a:path extrusionOk="0" h="637356" w="261578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6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rect b="b" l="l" r="r" t="t"/>
                  <a:pathLst>
                    <a:path extrusionOk="0" h="197298" w="160096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6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rect b="b" l="l" r="r" t="t"/>
                  <a:pathLst>
                    <a:path extrusionOk="0" h="850085" w="274793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3" name="Google Shape;403;p16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04" name="Google Shape;404;p16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405" name="Google Shape;405;p16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406" name="Google Shape;406;p16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16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409" name="Google Shape;409;p16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410" name="Google Shape;410;p16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rect b="b" l="l" r="r" t="t"/>
                  <a:pathLst>
                    <a:path extrusionOk="0" h="500199" w="51095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6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rect b="b" l="l" r="r" t="t"/>
                  <a:pathLst>
                    <a:path extrusionOk="0" h="214629" w="488949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6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rect b="b" l="l" r="r" t="t"/>
                  <a:pathLst>
                    <a:path extrusionOk="0" h="234649" w="219884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16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rect b="b" l="l" r="r" t="t"/>
                  <a:pathLst>
                    <a:path extrusionOk="0" h="928227" w="530958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4" name="Google Shape;414;p16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5" name="Google Shape;415;p16"/>
          <p:cNvGrpSpPr/>
          <p:nvPr/>
        </p:nvGrpSpPr>
        <p:grpSpPr>
          <a:xfrm>
            <a:off x="7310065" y="1807221"/>
            <a:ext cx="148551" cy="170121"/>
            <a:chOff x="3462796" y="2555878"/>
            <a:chExt cx="157798" cy="180711"/>
          </a:xfrm>
        </p:grpSpPr>
        <p:sp>
          <p:nvSpPr>
            <p:cNvPr id="416" name="Google Shape;416;p16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6"/>
          <p:cNvGrpSpPr/>
          <p:nvPr/>
        </p:nvGrpSpPr>
        <p:grpSpPr>
          <a:xfrm>
            <a:off x="6425532" y="0"/>
            <a:ext cx="985363" cy="3010692"/>
            <a:chOff x="6010934" y="-404723"/>
            <a:chExt cx="1046700" cy="3198101"/>
          </a:xfrm>
        </p:grpSpPr>
        <p:grpSp>
          <p:nvGrpSpPr>
            <p:cNvPr id="423" name="Google Shape;423;p16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424" name="Google Shape;424;p16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16"/>
            <p:cNvGrpSpPr/>
            <p:nvPr/>
          </p:nvGrpSpPr>
          <p:grpSpPr>
            <a:xfrm>
              <a:off x="6308748" y="-404723"/>
              <a:ext cx="441786" cy="2976610"/>
              <a:chOff x="1121941" y="1239413"/>
              <a:chExt cx="404159" cy="2723090"/>
            </a:xfrm>
          </p:grpSpPr>
          <p:sp>
            <p:nvSpPr>
              <p:cNvPr id="427" name="Google Shape;427;p16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8" name="Google Shape;428;p16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429" name="Google Shape;429;p16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rect b="b" l="l" r="r" t="t"/>
                  <a:pathLst>
                    <a:path extrusionOk="0" h="222824" w="215728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6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rect b="b" l="l" r="r" t="t"/>
                  <a:pathLst>
                    <a:path extrusionOk="0" h="540604" w="389306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6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rect b="b" l="l" r="r" t="t"/>
                  <a:pathLst>
                    <a:path extrusionOk="0" h="990908" w="404159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6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rect b="b" l="l" r="r" t="t"/>
                  <a:pathLst>
                    <a:path extrusionOk="0" h="229478" w="324636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17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435" name="Google Shape;435;p17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7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438" name="Google Shape;438;p17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17"/>
          <p:cNvGrpSpPr/>
          <p:nvPr/>
        </p:nvGrpSpPr>
        <p:grpSpPr>
          <a:xfrm>
            <a:off x="7963861" y="0"/>
            <a:ext cx="466512" cy="2850156"/>
            <a:chOff x="6176324" y="940075"/>
            <a:chExt cx="466512" cy="2850156"/>
          </a:xfrm>
        </p:grpSpPr>
        <p:sp>
          <p:nvSpPr>
            <p:cNvPr id="441" name="Google Shape;441;p17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444" name="Google Shape;444;p17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17"/>
          <p:cNvGrpSpPr/>
          <p:nvPr/>
        </p:nvGrpSpPr>
        <p:grpSpPr>
          <a:xfrm>
            <a:off x="6863948" y="-1"/>
            <a:ext cx="288375" cy="3513743"/>
            <a:chOff x="7883572" y="308161"/>
            <a:chExt cx="288375" cy="3513743"/>
          </a:xfrm>
        </p:grpSpPr>
        <p:sp>
          <p:nvSpPr>
            <p:cNvPr id="447" name="Google Shape;447;p17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17"/>
          <p:cNvSpPr txBox="1"/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450" name="Google Shape;450;p17"/>
          <p:cNvSpPr txBox="1"/>
          <p:nvPr>
            <p:ph idx="1" type="subTitle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1" name="Google Shape;451;p17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fmla="val 13399399" name="adj1"/>
              <a:gd fmla="val 8184747" name="adj2"/>
            </a:avLst>
          </a:prstGeom>
          <a:solidFill>
            <a:srgbClr val="FFFFFF">
              <a:alpha val="1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7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fmla="val 11949430" name="adj1"/>
              <a:gd fmla="val 9637875" name="adj2"/>
            </a:avLst>
          </a:prstGeom>
          <a:solidFill>
            <a:srgbClr val="FFFFFF">
              <a:alpha val="1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17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454" name="Google Shape;454;p17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17"/>
          <p:cNvGrpSpPr/>
          <p:nvPr/>
        </p:nvGrpSpPr>
        <p:grpSpPr>
          <a:xfrm>
            <a:off x="1030845" y="3124974"/>
            <a:ext cx="214463" cy="245604"/>
            <a:chOff x="3462796" y="2555878"/>
            <a:chExt cx="157798" cy="180711"/>
          </a:xfrm>
        </p:grpSpPr>
        <p:sp>
          <p:nvSpPr>
            <p:cNvPr id="459" name="Google Shape;459;p17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7"/>
          <p:cNvGrpSpPr/>
          <p:nvPr/>
        </p:nvGrpSpPr>
        <p:grpSpPr>
          <a:xfrm>
            <a:off x="8737421" y="2806485"/>
            <a:ext cx="245187" cy="258304"/>
            <a:chOff x="3770248" y="2527300"/>
            <a:chExt cx="180404" cy="190055"/>
          </a:xfrm>
        </p:grpSpPr>
        <p:sp>
          <p:nvSpPr>
            <p:cNvPr id="466" name="Google Shape;466;p17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7"/>
          <p:cNvGrpSpPr/>
          <p:nvPr/>
        </p:nvGrpSpPr>
        <p:grpSpPr>
          <a:xfrm rot="5400000">
            <a:off x="8622495" y="4565550"/>
            <a:ext cx="214448" cy="245568"/>
            <a:chOff x="3462796" y="2555878"/>
            <a:chExt cx="157798" cy="180711"/>
          </a:xfrm>
        </p:grpSpPr>
        <p:sp>
          <p:nvSpPr>
            <p:cNvPr id="471" name="Google Shape;471;p17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17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478" name="Google Shape;478;p17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17"/>
          <p:cNvGrpSpPr/>
          <p:nvPr/>
        </p:nvGrpSpPr>
        <p:grpSpPr>
          <a:xfrm rot="-2700000">
            <a:off x="7714711" y="744245"/>
            <a:ext cx="180402" cy="190053"/>
            <a:chOff x="3770248" y="2527300"/>
            <a:chExt cx="180404" cy="190055"/>
          </a:xfrm>
        </p:grpSpPr>
        <p:sp>
          <p:nvSpPr>
            <p:cNvPr id="483" name="Google Shape;483;p17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17"/>
          <p:cNvGrpSpPr/>
          <p:nvPr/>
        </p:nvGrpSpPr>
        <p:grpSpPr>
          <a:xfrm>
            <a:off x="6651762" y="-8"/>
            <a:ext cx="1046700" cy="1769371"/>
            <a:chOff x="2484475" y="1329454"/>
            <a:chExt cx="1046700" cy="1769371"/>
          </a:xfrm>
        </p:grpSpPr>
        <p:sp>
          <p:nvSpPr>
            <p:cNvPr id="488" name="Google Shape;488;p17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" name="Google Shape;490;p17"/>
            <p:cNvGrpSpPr/>
            <p:nvPr/>
          </p:nvGrpSpPr>
          <p:grpSpPr>
            <a:xfrm>
              <a:off x="2769705" y="1329454"/>
              <a:ext cx="510180" cy="1483501"/>
              <a:chOff x="1818382" y="2433081"/>
              <a:chExt cx="466728" cy="1357150"/>
            </a:xfrm>
          </p:grpSpPr>
          <p:grpSp>
            <p:nvGrpSpPr>
              <p:cNvPr id="491" name="Google Shape;491;p17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492" name="Google Shape;492;p17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7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7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5" name="Google Shape;495;p17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" name="Google Shape;496;p17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17"/>
          <p:cNvGrpSpPr/>
          <p:nvPr/>
        </p:nvGrpSpPr>
        <p:grpSpPr>
          <a:xfrm>
            <a:off x="8277068" y="-1"/>
            <a:ext cx="905291" cy="2805685"/>
            <a:chOff x="3961868" y="-891976"/>
            <a:chExt cx="905291" cy="2805685"/>
          </a:xfrm>
        </p:grpSpPr>
        <p:grpSp>
          <p:nvGrpSpPr>
            <p:cNvPr id="498" name="Google Shape;498;p17"/>
            <p:cNvGrpSpPr/>
            <p:nvPr/>
          </p:nvGrpSpPr>
          <p:grpSpPr>
            <a:xfrm>
              <a:off x="3961868" y="1008418"/>
              <a:ext cx="905291" cy="905291"/>
              <a:chOff x="764100" y="3623300"/>
              <a:chExt cx="1046700" cy="1046700"/>
            </a:xfrm>
          </p:grpSpPr>
          <p:sp>
            <p:nvSpPr>
              <p:cNvPr id="499" name="Google Shape;499;p17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17"/>
            <p:cNvGrpSpPr/>
            <p:nvPr/>
          </p:nvGrpSpPr>
          <p:grpSpPr>
            <a:xfrm>
              <a:off x="4155317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502" name="Google Shape;502;p17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503" name="Google Shape;503;p17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504" name="Google Shape;504;p17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17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17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07" name="Google Shape;507;p17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8" name="Google Shape;508;p17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7"/>
          <p:cNvGrpSpPr/>
          <p:nvPr/>
        </p:nvGrpSpPr>
        <p:grpSpPr>
          <a:xfrm>
            <a:off x="7726343" y="1"/>
            <a:ext cx="522827" cy="1952266"/>
            <a:chOff x="5194218" y="-536312"/>
            <a:chExt cx="522827" cy="1952266"/>
          </a:xfrm>
        </p:grpSpPr>
        <p:grpSp>
          <p:nvGrpSpPr>
            <p:cNvPr id="511" name="Google Shape;511;p17"/>
            <p:cNvGrpSpPr/>
            <p:nvPr/>
          </p:nvGrpSpPr>
          <p:grpSpPr>
            <a:xfrm>
              <a:off x="5194218" y="893128"/>
              <a:ext cx="522827" cy="522827"/>
              <a:chOff x="764100" y="3623300"/>
              <a:chExt cx="1046700" cy="1046700"/>
            </a:xfrm>
          </p:grpSpPr>
          <p:sp>
            <p:nvSpPr>
              <p:cNvPr id="512" name="Google Shape;512;p17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17"/>
            <p:cNvGrpSpPr/>
            <p:nvPr/>
          </p:nvGrpSpPr>
          <p:grpSpPr>
            <a:xfrm>
              <a:off x="5371918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515" name="Google Shape;515;p17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516" name="Google Shape;516;p17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517" name="Google Shape;517;p17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7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17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20" name="Google Shape;520;p17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21" name="Google Shape;521;p17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2" name="Google Shape;522;p17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523" name="Google Shape;523;p17"/>
            <p:cNvGrpSpPr/>
            <p:nvPr/>
          </p:nvGrpSpPr>
          <p:grpSpPr>
            <a:xfrm>
              <a:off x="7824797" y="1891930"/>
              <a:ext cx="860597" cy="1132425"/>
              <a:chOff x="764100" y="3623300"/>
              <a:chExt cx="1046700" cy="1046700"/>
            </a:xfrm>
          </p:grpSpPr>
          <p:sp>
            <p:nvSpPr>
              <p:cNvPr id="524" name="Google Shape;524;p17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7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7"/>
            <p:cNvGrpSpPr/>
            <p:nvPr/>
          </p:nvGrpSpPr>
          <p:grpSpPr>
            <a:xfrm>
              <a:off x="8100550" y="-1724181"/>
              <a:ext cx="300376" cy="4529866"/>
              <a:chOff x="3792712" y="-322375"/>
              <a:chExt cx="274793" cy="4144055"/>
            </a:xfrm>
          </p:grpSpPr>
          <p:grpSp>
            <p:nvGrpSpPr>
              <p:cNvPr id="527" name="Google Shape;527;p17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528" name="Google Shape;528;p17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529" name="Google Shape;529;p17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17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17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2" name="Google Shape;532;p17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33" name="Google Shape;533;p17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" name="Google Shape;535;p17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536" name="Google Shape;536;p17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537" name="Google Shape;537;p17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9" name="Google Shape;539;p17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540" name="Google Shape;540;p17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541" name="Google Shape;541;p17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542" name="Google Shape;542;p17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17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17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17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46" name="Google Shape;546;p17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7" name="Google Shape;547;p17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8" name="Google Shape;548;p17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549" name="Google Shape;549;p17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550" name="Google Shape;550;p17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7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2" name="Google Shape;552;p17"/>
            <p:cNvGrpSpPr/>
            <p:nvPr/>
          </p:nvGrpSpPr>
          <p:grpSpPr>
            <a:xfrm>
              <a:off x="6308748" y="1"/>
              <a:ext cx="441786" cy="2571886"/>
              <a:chOff x="1121941" y="1609666"/>
              <a:chExt cx="404159" cy="2352837"/>
            </a:xfrm>
          </p:grpSpPr>
          <p:grpSp>
            <p:nvGrpSpPr>
              <p:cNvPr id="553" name="Google Shape;553;p17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554" name="Google Shape;554;p17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555" name="Google Shape;555;p17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6" name="Google Shape;556;p17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7" name="Google Shape;557;p17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8" name="Google Shape;558;p17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59" name="Google Shape;559;p17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60" name="Google Shape;560;p17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7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7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4" name="Google Shape;564;p17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565" name="Google Shape;565;p17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8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fmla="val 13399399" name="adj1"/>
              <a:gd fmla="val 8184747" name="adj2"/>
            </a:avLst>
          </a:prstGeom>
          <a:solidFill>
            <a:srgbClr val="FFFFFF">
              <a:alpha val="1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8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fmla="val 11949430" name="adj1"/>
              <a:gd fmla="val 9637875" name="adj2"/>
            </a:avLst>
          </a:prstGeom>
          <a:solidFill>
            <a:srgbClr val="FFFFFF">
              <a:alpha val="1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8"/>
          <p:cNvSpPr txBox="1"/>
          <p:nvPr>
            <p:ph idx="1" type="body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indent="-4572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indent="-4572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indent="-4572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575" name="Google Shape;575;p18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" sz="6000" u="none" cap="none" strike="noStrike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b="1" i="0" sz="6000" u="none" cap="none" strike="noStrike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576" name="Google Shape;576;p18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577" name="Google Shape;577;p18"/>
          <p:cNvGrpSpPr/>
          <p:nvPr/>
        </p:nvGrpSpPr>
        <p:grpSpPr>
          <a:xfrm>
            <a:off x="6196932" y="-29"/>
            <a:ext cx="2985502" cy="4610467"/>
            <a:chOff x="6196932" y="-29"/>
            <a:chExt cx="2985502" cy="4610467"/>
          </a:xfrm>
        </p:grpSpPr>
        <p:grpSp>
          <p:nvGrpSpPr>
            <p:cNvPr id="578" name="Google Shape;578;p18"/>
            <p:cNvGrpSpPr/>
            <p:nvPr/>
          </p:nvGrpSpPr>
          <p:grpSpPr>
            <a:xfrm>
              <a:off x="7737774" y="-17"/>
              <a:ext cx="448629" cy="4610455"/>
              <a:chOff x="6798998" y="-1296139"/>
              <a:chExt cx="476555" cy="4897445"/>
            </a:xfrm>
          </p:grpSpPr>
          <p:sp>
            <p:nvSpPr>
              <p:cNvPr id="579" name="Google Shape;579;p1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1" name="Google Shape;581;p18"/>
            <p:cNvGrpSpPr/>
            <p:nvPr/>
          </p:nvGrpSpPr>
          <p:grpSpPr>
            <a:xfrm>
              <a:off x="8636880" y="46"/>
              <a:ext cx="382387" cy="1450044"/>
              <a:chOff x="5578966" y="2422197"/>
              <a:chExt cx="406190" cy="1540306"/>
            </a:xfrm>
          </p:grpSpPr>
          <p:sp>
            <p:nvSpPr>
              <p:cNvPr id="582" name="Google Shape;582;p1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4" name="Google Shape;584;p18"/>
            <p:cNvGrpSpPr/>
            <p:nvPr/>
          </p:nvGrpSpPr>
          <p:grpSpPr>
            <a:xfrm>
              <a:off x="8035390" y="23"/>
              <a:ext cx="439174" cy="2683137"/>
              <a:chOff x="6176324" y="940075"/>
              <a:chExt cx="466512" cy="2850156"/>
            </a:xfrm>
          </p:grpSpPr>
          <p:sp>
            <p:nvSpPr>
              <p:cNvPr id="585" name="Google Shape;585;p1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7" name="Google Shape;587;p18"/>
            <p:cNvGrpSpPr/>
            <p:nvPr/>
          </p:nvGrpSpPr>
          <p:grpSpPr>
            <a:xfrm>
              <a:off x="6363037" y="42"/>
              <a:ext cx="160482" cy="1242299"/>
              <a:chOff x="7576714" y="2009363"/>
              <a:chExt cx="170472" cy="1319629"/>
            </a:xfrm>
          </p:grpSpPr>
          <p:sp>
            <p:nvSpPr>
              <p:cNvPr id="588" name="Google Shape;588;p1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0" name="Google Shape;590;p18"/>
            <p:cNvGrpSpPr/>
            <p:nvPr/>
          </p:nvGrpSpPr>
          <p:grpSpPr>
            <a:xfrm>
              <a:off x="6999982" y="11"/>
              <a:ext cx="271476" cy="3307838"/>
              <a:chOff x="7883572" y="308161"/>
              <a:chExt cx="288375" cy="3513743"/>
            </a:xfrm>
          </p:grpSpPr>
          <p:sp>
            <p:nvSpPr>
              <p:cNvPr id="591" name="Google Shape;591;p1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3" name="Google Shape;593;p18"/>
            <p:cNvGrpSpPr/>
            <p:nvPr/>
          </p:nvGrpSpPr>
          <p:grpSpPr>
            <a:xfrm>
              <a:off x="6827961" y="636463"/>
              <a:ext cx="230791" cy="243118"/>
              <a:chOff x="3770248" y="2527300"/>
              <a:chExt cx="180404" cy="190055"/>
            </a:xfrm>
          </p:grpSpPr>
          <p:sp>
            <p:nvSpPr>
              <p:cNvPr id="594" name="Google Shape;594;p1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" name="Google Shape;598;p18"/>
            <p:cNvGrpSpPr/>
            <p:nvPr/>
          </p:nvGrpSpPr>
          <p:grpSpPr>
            <a:xfrm>
              <a:off x="8763364" y="2641907"/>
              <a:ext cx="230809" cy="243156"/>
              <a:chOff x="3770248" y="2527300"/>
              <a:chExt cx="180404" cy="190055"/>
            </a:xfrm>
          </p:grpSpPr>
          <p:sp>
            <p:nvSpPr>
              <p:cNvPr id="599" name="Google Shape;599;p1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18"/>
            <p:cNvGrpSpPr/>
            <p:nvPr/>
          </p:nvGrpSpPr>
          <p:grpSpPr>
            <a:xfrm rot="5400000">
              <a:off x="8655434" y="4253521"/>
              <a:ext cx="201871" cy="231166"/>
              <a:chOff x="3462796" y="2555878"/>
              <a:chExt cx="157798" cy="180711"/>
            </a:xfrm>
          </p:grpSpPr>
          <p:sp>
            <p:nvSpPr>
              <p:cNvPr id="604" name="Google Shape;604;p1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18"/>
            <p:cNvGrpSpPr/>
            <p:nvPr/>
          </p:nvGrpSpPr>
          <p:grpSpPr>
            <a:xfrm rot="-2700000">
              <a:off x="7375301" y="1863438"/>
              <a:ext cx="169840" cy="178926"/>
              <a:chOff x="3770248" y="2527300"/>
              <a:chExt cx="180404" cy="190055"/>
            </a:xfrm>
          </p:grpSpPr>
          <p:sp>
            <p:nvSpPr>
              <p:cNvPr id="611" name="Google Shape;611;p1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8"/>
            <p:cNvGrpSpPr/>
            <p:nvPr/>
          </p:nvGrpSpPr>
          <p:grpSpPr>
            <a:xfrm>
              <a:off x="6800135" y="22"/>
              <a:ext cx="985363" cy="1665685"/>
              <a:chOff x="2484475" y="1329454"/>
              <a:chExt cx="1046700" cy="1769371"/>
            </a:xfrm>
          </p:grpSpPr>
          <p:sp>
            <p:nvSpPr>
              <p:cNvPr id="616" name="Google Shape;616;p1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8" name="Google Shape;618;p18"/>
              <p:cNvGrpSpPr/>
              <p:nvPr/>
            </p:nvGrpSpPr>
            <p:grpSpPr>
              <a:xfrm>
                <a:off x="2769705" y="1329454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9" name="Google Shape;619;p1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20" name="Google Shape;620;p1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1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1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3" name="Google Shape;623;p1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4" name="Google Shape;624;p1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" name="Google Shape;625;p18"/>
            <p:cNvGrpSpPr/>
            <p:nvPr/>
          </p:nvGrpSpPr>
          <p:grpSpPr>
            <a:xfrm>
              <a:off x="8330194" y="-10"/>
              <a:ext cx="852241" cy="2641272"/>
              <a:chOff x="3961868" y="-891976"/>
              <a:chExt cx="905291" cy="2805685"/>
            </a:xfrm>
          </p:grpSpPr>
          <p:grpSp>
            <p:nvGrpSpPr>
              <p:cNvPr id="626" name="Google Shape;626;p18"/>
              <p:cNvGrpSpPr/>
              <p:nvPr/>
            </p:nvGrpSpPr>
            <p:grpSpPr>
              <a:xfrm>
                <a:off x="3961868" y="1008418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7" name="Google Shape;627;p1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1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9" name="Google Shape;629;p18"/>
              <p:cNvGrpSpPr/>
              <p:nvPr/>
            </p:nvGrpSpPr>
            <p:grpSpPr>
              <a:xfrm>
                <a:off x="4155317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30" name="Google Shape;630;p1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31" name="Google Shape;631;p1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32" name="Google Shape;632;p1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3" name="Google Shape;633;p1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4" name="Google Shape;634;p1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5" name="Google Shape;635;p1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36" name="Google Shape;636;p1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1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38" name="Google Shape;638;p18"/>
            <p:cNvGrpSpPr/>
            <p:nvPr/>
          </p:nvGrpSpPr>
          <p:grpSpPr>
            <a:xfrm>
              <a:off x="7811776" y="-2"/>
              <a:ext cx="492189" cy="1837863"/>
              <a:chOff x="5194218" y="-536312"/>
              <a:chExt cx="522827" cy="1952266"/>
            </a:xfrm>
          </p:grpSpPr>
          <p:grpSp>
            <p:nvGrpSpPr>
              <p:cNvPr id="639" name="Google Shape;639;p18"/>
              <p:cNvGrpSpPr/>
              <p:nvPr/>
            </p:nvGrpSpPr>
            <p:grpSpPr>
              <a:xfrm>
                <a:off x="5194218" y="893128"/>
                <a:ext cx="522827" cy="522827"/>
                <a:chOff x="764100" y="3623300"/>
                <a:chExt cx="1046700" cy="1046700"/>
              </a:xfrm>
            </p:grpSpPr>
            <p:sp>
              <p:nvSpPr>
                <p:cNvPr id="640" name="Google Shape;640;p1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1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2" name="Google Shape;642;p18"/>
              <p:cNvGrpSpPr/>
              <p:nvPr/>
            </p:nvGrpSpPr>
            <p:grpSpPr>
              <a:xfrm>
                <a:off x="5371918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43" name="Google Shape;643;p1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4" name="Google Shape;644;p1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5" name="Google Shape;645;p1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6" name="Google Shape;646;p1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7" name="Google Shape;647;p1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8" name="Google Shape;648;p1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49" name="Google Shape;649;p1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0" name="Google Shape;650;p1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51" name="Google Shape;651;p18"/>
              <p:cNvGrpSpPr/>
              <p:nvPr/>
            </p:nvGrpSpPr>
            <p:grpSpPr>
              <a:xfrm>
                <a:off x="7824797" y="1891930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52" name="Google Shape;652;p1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1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4" name="Google Shape;654;p18"/>
              <p:cNvGrpSpPr/>
              <p:nvPr/>
            </p:nvGrpSpPr>
            <p:grpSpPr>
              <a:xfrm>
                <a:off x="8100550" y="-1724181"/>
                <a:ext cx="300376" cy="4529866"/>
                <a:chOff x="3792712" y="-322375"/>
                <a:chExt cx="274793" cy="4144055"/>
              </a:xfrm>
            </p:grpSpPr>
            <p:grpSp>
              <p:nvGrpSpPr>
                <p:cNvPr id="655" name="Google Shape;655;p1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6" name="Google Shape;656;p1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7" name="Google Shape;657;p1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8" name="Google Shape;658;p1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9" name="Google Shape;659;p1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60" name="Google Shape;660;p1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61" name="Google Shape;661;p1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3" name="Google Shape;663;p18"/>
            <p:cNvGrpSpPr/>
            <p:nvPr/>
          </p:nvGrpSpPr>
          <p:grpSpPr>
            <a:xfrm>
              <a:off x="7184797" y="-17"/>
              <a:ext cx="985363" cy="3905970"/>
              <a:chOff x="1192601" y="-1724180"/>
              <a:chExt cx="1046700" cy="4149108"/>
            </a:xfrm>
          </p:grpSpPr>
          <p:grpSp>
            <p:nvGrpSpPr>
              <p:cNvPr id="664" name="Google Shape;664;p1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5" name="Google Shape;665;p1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1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7" name="Google Shape;667;p1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8" name="Google Shape;668;p1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9" name="Google Shape;669;p1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70" name="Google Shape;670;p1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1" name="Google Shape;671;p1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2" name="Google Shape;672;p1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3" name="Google Shape;673;p1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4" name="Google Shape;674;p1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75" name="Google Shape;675;p1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76" name="Google Shape;676;p18"/>
            <p:cNvGrpSpPr/>
            <p:nvPr/>
          </p:nvGrpSpPr>
          <p:grpSpPr>
            <a:xfrm>
              <a:off x="6196932" y="7"/>
              <a:ext cx="985363" cy="2629685"/>
              <a:chOff x="6010934" y="1"/>
              <a:chExt cx="1046700" cy="2793377"/>
            </a:xfrm>
          </p:grpSpPr>
          <p:grpSp>
            <p:nvGrpSpPr>
              <p:cNvPr id="677" name="Google Shape;677;p1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8" name="Google Shape;678;p1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3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0" name="Google Shape;680;p18"/>
              <p:cNvGrpSpPr/>
              <p:nvPr/>
            </p:nvGrpSpPr>
            <p:grpSpPr>
              <a:xfrm>
                <a:off x="6308748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81" name="Google Shape;681;p1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82" name="Google Shape;682;p1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83" name="Google Shape;683;p1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4" name="Google Shape;684;p1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5" name="Google Shape;685;p1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6" name="Google Shape;686;p1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7" name="Google Shape;687;p1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88" name="Google Shape;688;p1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92" name="Google Shape;692;p18"/>
            <p:cNvGrpSpPr/>
            <p:nvPr/>
          </p:nvGrpSpPr>
          <p:grpSpPr>
            <a:xfrm>
              <a:off x="7192740" y="3730346"/>
              <a:ext cx="148551" cy="170121"/>
              <a:chOff x="3462796" y="2555878"/>
              <a:chExt cx="157798" cy="180711"/>
            </a:xfrm>
          </p:grpSpPr>
          <p:sp>
            <p:nvSpPr>
              <p:cNvPr id="693" name="Google Shape;693;p1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9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01" name="Google Shape;701;p19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02" name="Google Shape;702;p1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703" name="Google Shape;703;p19"/>
          <p:cNvGrpSpPr/>
          <p:nvPr/>
        </p:nvGrpSpPr>
        <p:grpSpPr>
          <a:xfrm>
            <a:off x="6196932" y="-29"/>
            <a:ext cx="2985502" cy="4610467"/>
            <a:chOff x="6196932" y="-29"/>
            <a:chExt cx="2985502" cy="4610467"/>
          </a:xfrm>
        </p:grpSpPr>
        <p:grpSp>
          <p:nvGrpSpPr>
            <p:cNvPr id="704" name="Google Shape;704;p19"/>
            <p:cNvGrpSpPr/>
            <p:nvPr/>
          </p:nvGrpSpPr>
          <p:grpSpPr>
            <a:xfrm>
              <a:off x="7737774" y="-17"/>
              <a:ext cx="448629" cy="4610455"/>
              <a:chOff x="6798998" y="-1296139"/>
              <a:chExt cx="476555" cy="4897445"/>
            </a:xfrm>
          </p:grpSpPr>
          <p:sp>
            <p:nvSpPr>
              <p:cNvPr id="705" name="Google Shape;705;p19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7" name="Google Shape;707;p19"/>
            <p:cNvGrpSpPr/>
            <p:nvPr/>
          </p:nvGrpSpPr>
          <p:grpSpPr>
            <a:xfrm>
              <a:off x="8636880" y="46"/>
              <a:ext cx="382387" cy="1450044"/>
              <a:chOff x="5578966" y="2422197"/>
              <a:chExt cx="406190" cy="1540306"/>
            </a:xfrm>
          </p:grpSpPr>
          <p:sp>
            <p:nvSpPr>
              <p:cNvPr id="708" name="Google Shape;708;p19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0" name="Google Shape;710;p19"/>
            <p:cNvGrpSpPr/>
            <p:nvPr/>
          </p:nvGrpSpPr>
          <p:grpSpPr>
            <a:xfrm>
              <a:off x="8035390" y="23"/>
              <a:ext cx="439174" cy="2683137"/>
              <a:chOff x="6176324" y="940075"/>
              <a:chExt cx="466512" cy="285015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3" name="Google Shape;713;p19"/>
            <p:cNvGrpSpPr/>
            <p:nvPr/>
          </p:nvGrpSpPr>
          <p:grpSpPr>
            <a:xfrm>
              <a:off x="6363037" y="42"/>
              <a:ext cx="160482" cy="1242299"/>
              <a:chOff x="7576714" y="2009363"/>
              <a:chExt cx="170472" cy="1319629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6" name="Google Shape;716;p19"/>
            <p:cNvGrpSpPr/>
            <p:nvPr/>
          </p:nvGrpSpPr>
          <p:grpSpPr>
            <a:xfrm>
              <a:off x="6999982" y="11"/>
              <a:ext cx="271476" cy="3307838"/>
              <a:chOff x="7883572" y="308161"/>
              <a:chExt cx="288375" cy="3513743"/>
            </a:xfrm>
          </p:grpSpPr>
          <p:sp>
            <p:nvSpPr>
              <p:cNvPr id="717" name="Google Shape;717;p19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6827961" y="636463"/>
              <a:ext cx="230791" cy="243118"/>
              <a:chOff x="3770248" y="2527300"/>
              <a:chExt cx="180404" cy="190055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19"/>
            <p:cNvGrpSpPr/>
            <p:nvPr/>
          </p:nvGrpSpPr>
          <p:grpSpPr>
            <a:xfrm>
              <a:off x="8763364" y="2641907"/>
              <a:ext cx="230809" cy="243156"/>
              <a:chOff x="3770248" y="2527300"/>
              <a:chExt cx="180404" cy="190055"/>
            </a:xfrm>
          </p:grpSpPr>
          <p:sp>
            <p:nvSpPr>
              <p:cNvPr id="725" name="Google Shape;725;p19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19"/>
            <p:cNvGrpSpPr/>
            <p:nvPr/>
          </p:nvGrpSpPr>
          <p:grpSpPr>
            <a:xfrm rot="5400000">
              <a:off x="8655434" y="4253521"/>
              <a:ext cx="201871" cy="231166"/>
              <a:chOff x="3462796" y="2555878"/>
              <a:chExt cx="157798" cy="180711"/>
            </a:xfrm>
          </p:grpSpPr>
          <p:sp>
            <p:nvSpPr>
              <p:cNvPr id="730" name="Google Shape;730;p19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19"/>
            <p:cNvGrpSpPr/>
            <p:nvPr/>
          </p:nvGrpSpPr>
          <p:grpSpPr>
            <a:xfrm rot="-2700000">
              <a:off x="7375301" y="1863438"/>
              <a:ext cx="169840" cy="178926"/>
              <a:chOff x="3770248" y="2527300"/>
              <a:chExt cx="180404" cy="190055"/>
            </a:xfrm>
          </p:grpSpPr>
          <p:sp>
            <p:nvSpPr>
              <p:cNvPr id="737" name="Google Shape;737;p19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19"/>
            <p:cNvGrpSpPr/>
            <p:nvPr/>
          </p:nvGrpSpPr>
          <p:grpSpPr>
            <a:xfrm>
              <a:off x="6800135" y="22"/>
              <a:ext cx="985363" cy="1665685"/>
              <a:chOff x="2484475" y="1329454"/>
              <a:chExt cx="1046700" cy="1769371"/>
            </a:xfrm>
          </p:grpSpPr>
          <p:sp>
            <p:nvSpPr>
              <p:cNvPr id="742" name="Google Shape;742;p19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4" name="Google Shape;744;p19"/>
              <p:cNvGrpSpPr/>
              <p:nvPr/>
            </p:nvGrpSpPr>
            <p:grpSpPr>
              <a:xfrm>
                <a:off x="2769705" y="1329454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5" name="Google Shape;745;p19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6" name="Google Shape;746;p19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19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8" name="Google Shape;748;p19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9" name="Google Shape;749;p19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50" name="Google Shape;750;p19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9"/>
            <p:cNvGrpSpPr/>
            <p:nvPr/>
          </p:nvGrpSpPr>
          <p:grpSpPr>
            <a:xfrm>
              <a:off x="8330194" y="-10"/>
              <a:ext cx="852241" cy="2641272"/>
              <a:chOff x="3961868" y="-891976"/>
              <a:chExt cx="905291" cy="2805685"/>
            </a:xfrm>
          </p:grpSpPr>
          <p:grpSp>
            <p:nvGrpSpPr>
              <p:cNvPr id="752" name="Google Shape;752;p19"/>
              <p:cNvGrpSpPr/>
              <p:nvPr/>
            </p:nvGrpSpPr>
            <p:grpSpPr>
              <a:xfrm>
                <a:off x="3961868" y="1008418"/>
                <a:ext cx="905291" cy="905291"/>
                <a:chOff x="764100" y="3623300"/>
                <a:chExt cx="1046700" cy="1046700"/>
              </a:xfrm>
            </p:grpSpPr>
            <p:sp>
              <p:nvSpPr>
                <p:cNvPr id="753" name="Google Shape;753;p19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19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55" name="Google Shape;755;p19"/>
              <p:cNvGrpSpPr/>
              <p:nvPr/>
            </p:nvGrpSpPr>
            <p:grpSpPr>
              <a:xfrm>
                <a:off x="4155317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6" name="Google Shape;756;p19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7" name="Google Shape;757;p19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8" name="Google Shape;758;p19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9" name="Google Shape;759;p19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0" name="Google Shape;760;p19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1" name="Google Shape;761;p19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62" name="Google Shape;762;p19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19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64" name="Google Shape;764;p19"/>
            <p:cNvGrpSpPr/>
            <p:nvPr/>
          </p:nvGrpSpPr>
          <p:grpSpPr>
            <a:xfrm>
              <a:off x="7811776" y="-2"/>
              <a:ext cx="492189" cy="1837863"/>
              <a:chOff x="5194218" y="-536312"/>
              <a:chExt cx="522827" cy="1952266"/>
            </a:xfrm>
          </p:grpSpPr>
          <p:grpSp>
            <p:nvGrpSpPr>
              <p:cNvPr id="765" name="Google Shape;765;p19"/>
              <p:cNvGrpSpPr/>
              <p:nvPr/>
            </p:nvGrpSpPr>
            <p:grpSpPr>
              <a:xfrm>
                <a:off x="5194218" y="893128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6" name="Google Shape;766;p19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19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68" name="Google Shape;768;p19"/>
              <p:cNvGrpSpPr/>
              <p:nvPr/>
            </p:nvGrpSpPr>
            <p:grpSpPr>
              <a:xfrm>
                <a:off x="5371918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9" name="Google Shape;769;p19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70" name="Google Shape;770;p19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71" name="Google Shape;771;p19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2" name="Google Shape;772;p19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3" name="Google Shape;773;p19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74" name="Google Shape;774;p19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75" name="Google Shape;775;p19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76" name="Google Shape;776;p19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7" name="Google Shape;777;p19"/>
              <p:cNvGrpSpPr/>
              <p:nvPr/>
            </p:nvGrpSpPr>
            <p:grpSpPr>
              <a:xfrm>
                <a:off x="7824797" y="1891930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8" name="Google Shape;778;p19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19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80" name="Google Shape;780;p19"/>
              <p:cNvGrpSpPr/>
              <p:nvPr/>
            </p:nvGrpSpPr>
            <p:grpSpPr>
              <a:xfrm>
                <a:off x="8100550" y="-1724181"/>
                <a:ext cx="300376" cy="4529866"/>
                <a:chOff x="3792712" y="-322375"/>
                <a:chExt cx="274793" cy="4144055"/>
              </a:xfrm>
            </p:grpSpPr>
            <p:grpSp>
              <p:nvGrpSpPr>
                <p:cNvPr id="781" name="Google Shape;781;p19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82" name="Google Shape;782;p19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83" name="Google Shape;783;p19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4" name="Google Shape;784;p19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5" name="Google Shape;785;p19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6" name="Google Shape;786;p19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87" name="Google Shape;787;p19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19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9" name="Google Shape;789;p19"/>
            <p:cNvGrpSpPr/>
            <p:nvPr/>
          </p:nvGrpSpPr>
          <p:grpSpPr>
            <a:xfrm>
              <a:off x="7184797" y="-17"/>
              <a:ext cx="985363" cy="3905970"/>
              <a:chOff x="1192601" y="-1724180"/>
              <a:chExt cx="1046700" cy="4149108"/>
            </a:xfrm>
          </p:grpSpPr>
          <p:grpSp>
            <p:nvGrpSpPr>
              <p:cNvPr id="790" name="Google Shape;790;p19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91" name="Google Shape;791;p19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2" name="Google Shape;792;p19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93" name="Google Shape;793;p19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94" name="Google Shape;794;p19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5" name="Google Shape;795;p19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6" name="Google Shape;796;p19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7" name="Google Shape;797;p19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8" name="Google Shape;798;p19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9" name="Google Shape;799;p19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00" name="Google Shape;800;p19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01" name="Google Shape;801;p19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2" name="Google Shape;802;p19"/>
            <p:cNvGrpSpPr/>
            <p:nvPr/>
          </p:nvGrpSpPr>
          <p:grpSpPr>
            <a:xfrm>
              <a:off x="6196932" y="7"/>
              <a:ext cx="985363" cy="2629685"/>
              <a:chOff x="6010934" y="1"/>
              <a:chExt cx="1046700" cy="2793377"/>
            </a:xfrm>
          </p:grpSpPr>
          <p:grpSp>
            <p:nvGrpSpPr>
              <p:cNvPr id="803" name="Google Shape;803;p19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804" name="Google Shape;804;p19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5" name="Google Shape;805;p19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6" name="Google Shape;806;p19"/>
              <p:cNvGrpSpPr/>
              <p:nvPr/>
            </p:nvGrpSpPr>
            <p:grpSpPr>
              <a:xfrm>
                <a:off x="6308748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807" name="Google Shape;807;p19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808" name="Google Shape;808;p19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809" name="Google Shape;809;p19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10" name="Google Shape;810;p19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11" name="Google Shape;811;p19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12" name="Google Shape;812;p19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13" name="Google Shape;813;p19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814" name="Google Shape;814;p19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19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19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19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18" name="Google Shape;818;p19"/>
            <p:cNvGrpSpPr/>
            <p:nvPr/>
          </p:nvGrpSpPr>
          <p:grpSpPr>
            <a:xfrm>
              <a:off x="7192740" y="3730346"/>
              <a:ext cx="148551" cy="170121"/>
              <a:chOff x="3462796" y="2555878"/>
              <a:chExt cx="157798" cy="180711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19"/>
          <p:cNvGrpSpPr/>
          <p:nvPr/>
        </p:nvGrpSpPr>
        <p:grpSpPr>
          <a:xfrm>
            <a:off x="278806" y="823848"/>
            <a:ext cx="288376" cy="330267"/>
            <a:chOff x="3462796" y="2555878"/>
            <a:chExt cx="157798" cy="180711"/>
          </a:xfrm>
        </p:grpSpPr>
        <p:sp>
          <p:nvSpPr>
            <p:cNvPr id="826" name="Google Shape;826;p19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op drawing">
  <p:cSld name="BLANK_1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834" name="Google Shape;834;p20"/>
          <p:cNvGrpSpPr/>
          <p:nvPr/>
        </p:nvGrpSpPr>
        <p:grpSpPr>
          <a:xfrm>
            <a:off x="501122" y="13"/>
            <a:ext cx="222106" cy="963624"/>
            <a:chOff x="6176324" y="1765810"/>
            <a:chExt cx="466512" cy="2024421"/>
          </a:xfrm>
        </p:grpSpPr>
        <p:sp>
          <p:nvSpPr>
            <p:cNvPr id="835" name="Google Shape;835;p20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20"/>
          <p:cNvGrpSpPr/>
          <p:nvPr/>
        </p:nvGrpSpPr>
        <p:grpSpPr>
          <a:xfrm>
            <a:off x="4054451" y="112"/>
            <a:ext cx="281103" cy="638707"/>
            <a:chOff x="4897958" y="2723139"/>
            <a:chExt cx="514087" cy="1168081"/>
          </a:xfrm>
        </p:grpSpPr>
        <p:sp>
          <p:nvSpPr>
            <p:cNvPr id="838" name="Google Shape;838;p20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20"/>
          <p:cNvGrpSpPr/>
          <p:nvPr/>
        </p:nvGrpSpPr>
        <p:grpSpPr>
          <a:xfrm>
            <a:off x="2016224" y="117"/>
            <a:ext cx="222105" cy="594985"/>
            <a:chOff x="5578966" y="2874382"/>
            <a:chExt cx="406190" cy="1088121"/>
          </a:xfrm>
        </p:grpSpPr>
        <p:sp>
          <p:nvSpPr>
            <p:cNvPr id="841" name="Google Shape;841;p20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20"/>
          <p:cNvGrpSpPr/>
          <p:nvPr/>
        </p:nvGrpSpPr>
        <p:grpSpPr>
          <a:xfrm>
            <a:off x="2887318" y="81"/>
            <a:ext cx="255089" cy="1042043"/>
            <a:chOff x="6176324" y="1884520"/>
            <a:chExt cx="466512" cy="1905711"/>
          </a:xfrm>
        </p:grpSpPr>
        <p:sp>
          <p:nvSpPr>
            <p:cNvPr id="844" name="Google Shape;844;p20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20"/>
          <p:cNvGrpSpPr/>
          <p:nvPr/>
        </p:nvGrpSpPr>
        <p:grpSpPr>
          <a:xfrm>
            <a:off x="835056" y="109"/>
            <a:ext cx="260580" cy="559437"/>
            <a:chOff x="6798998" y="2578195"/>
            <a:chExt cx="476555" cy="1023111"/>
          </a:xfrm>
        </p:grpSpPr>
        <p:sp>
          <p:nvSpPr>
            <p:cNvPr id="847" name="Google Shape;847;p20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20"/>
          <p:cNvGrpSpPr/>
          <p:nvPr/>
        </p:nvGrpSpPr>
        <p:grpSpPr>
          <a:xfrm>
            <a:off x="4849832" y="87"/>
            <a:ext cx="93214" cy="745528"/>
            <a:chOff x="7576714" y="1965553"/>
            <a:chExt cx="170472" cy="1363439"/>
          </a:xfrm>
        </p:grpSpPr>
        <p:sp>
          <p:nvSpPr>
            <p:cNvPr id="850" name="Google Shape;850;p20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2" name="Google Shape;852;p20"/>
          <p:cNvGrpSpPr/>
          <p:nvPr/>
        </p:nvGrpSpPr>
        <p:grpSpPr>
          <a:xfrm>
            <a:off x="1449091" y="70"/>
            <a:ext cx="157683" cy="1169334"/>
            <a:chOff x="7883572" y="1683399"/>
            <a:chExt cx="288375" cy="2138505"/>
          </a:xfrm>
        </p:grpSpPr>
        <p:sp>
          <p:nvSpPr>
            <p:cNvPr id="853" name="Google Shape;853;p20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20"/>
          <p:cNvGrpSpPr/>
          <p:nvPr/>
        </p:nvGrpSpPr>
        <p:grpSpPr>
          <a:xfrm>
            <a:off x="817646" y="92419"/>
            <a:ext cx="86284" cy="98813"/>
            <a:chOff x="3462796" y="2555878"/>
            <a:chExt cx="157798" cy="180711"/>
          </a:xfrm>
        </p:grpSpPr>
        <p:sp>
          <p:nvSpPr>
            <p:cNvPr id="856" name="Google Shape;856;p20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20"/>
          <p:cNvGrpSpPr/>
          <p:nvPr/>
        </p:nvGrpSpPr>
        <p:grpSpPr>
          <a:xfrm>
            <a:off x="2393329" y="638765"/>
            <a:ext cx="98645" cy="103922"/>
            <a:chOff x="3770248" y="2527300"/>
            <a:chExt cx="180404" cy="190055"/>
          </a:xfrm>
        </p:grpSpPr>
        <p:sp>
          <p:nvSpPr>
            <p:cNvPr id="863" name="Google Shape;863;p20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20"/>
          <p:cNvGrpSpPr/>
          <p:nvPr/>
        </p:nvGrpSpPr>
        <p:grpSpPr>
          <a:xfrm>
            <a:off x="4448243" y="26359"/>
            <a:ext cx="117260" cy="134286"/>
            <a:chOff x="3462796" y="2555878"/>
            <a:chExt cx="157798" cy="180711"/>
          </a:xfrm>
        </p:grpSpPr>
        <p:sp>
          <p:nvSpPr>
            <p:cNvPr id="868" name="Google Shape;868;p20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20"/>
          <p:cNvGrpSpPr/>
          <p:nvPr/>
        </p:nvGrpSpPr>
        <p:grpSpPr>
          <a:xfrm>
            <a:off x="3457310" y="904097"/>
            <a:ext cx="134058" cy="141230"/>
            <a:chOff x="3770248" y="2527300"/>
            <a:chExt cx="180404" cy="190055"/>
          </a:xfrm>
        </p:grpSpPr>
        <p:sp>
          <p:nvSpPr>
            <p:cNvPr id="875" name="Google Shape;875;p20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9" name="Google Shape;879;p20"/>
          <p:cNvGrpSpPr/>
          <p:nvPr/>
        </p:nvGrpSpPr>
        <p:grpSpPr>
          <a:xfrm rot="5400000">
            <a:off x="3320201" y="266911"/>
            <a:ext cx="117260" cy="134268"/>
            <a:chOff x="3462796" y="2555878"/>
            <a:chExt cx="157798" cy="180711"/>
          </a:xfrm>
        </p:grpSpPr>
        <p:sp>
          <p:nvSpPr>
            <p:cNvPr id="880" name="Google Shape;880;p20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20"/>
          <p:cNvGrpSpPr/>
          <p:nvPr/>
        </p:nvGrpSpPr>
        <p:grpSpPr>
          <a:xfrm>
            <a:off x="490002" y="711415"/>
            <a:ext cx="98645" cy="103922"/>
            <a:chOff x="3770248" y="2527300"/>
            <a:chExt cx="180404" cy="190055"/>
          </a:xfrm>
        </p:grpSpPr>
        <p:sp>
          <p:nvSpPr>
            <p:cNvPr id="887" name="Google Shape;887;p20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20"/>
          <p:cNvGrpSpPr/>
          <p:nvPr/>
        </p:nvGrpSpPr>
        <p:grpSpPr>
          <a:xfrm rot="-2700000">
            <a:off x="4871785" y="1077747"/>
            <a:ext cx="98633" cy="103910"/>
            <a:chOff x="3770248" y="2527300"/>
            <a:chExt cx="180404" cy="190055"/>
          </a:xfrm>
        </p:grpSpPr>
        <p:sp>
          <p:nvSpPr>
            <p:cNvPr id="892" name="Google Shape;892;p20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20"/>
          <p:cNvGrpSpPr/>
          <p:nvPr/>
        </p:nvGrpSpPr>
        <p:grpSpPr>
          <a:xfrm>
            <a:off x="1552393" y="34"/>
            <a:ext cx="572336" cy="1286416"/>
            <a:chOff x="2484475" y="746199"/>
            <a:chExt cx="1046700" cy="2352626"/>
          </a:xfrm>
        </p:grpSpPr>
        <p:sp>
          <p:nvSpPr>
            <p:cNvPr id="897" name="Google Shape;897;p20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9" name="Google Shape;899;p20"/>
            <p:cNvGrpSpPr/>
            <p:nvPr/>
          </p:nvGrpSpPr>
          <p:grpSpPr>
            <a:xfrm>
              <a:off x="2769705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900" name="Google Shape;900;p20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901" name="Google Shape;901;p20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0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0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04" name="Google Shape;904;p20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5" name="Google Shape;905;p20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20"/>
          <p:cNvGrpSpPr/>
          <p:nvPr/>
        </p:nvGrpSpPr>
        <p:grpSpPr>
          <a:xfrm>
            <a:off x="2360233" y="31"/>
            <a:ext cx="495013" cy="706397"/>
            <a:chOff x="3961868" y="621835"/>
            <a:chExt cx="905291" cy="1291874"/>
          </a:xfrm>
        </p:grpSpPr>
        <p:grpSp>
          <p:nvGrpSpPr>
            <p:cNvPr id="907" name="Google Shape;907;p20"/>
            <p:cNvGrpSpPr/>
            <p:nvPr/>
          </p:nvGrpSpPr>
          <p:grpSpPr>
            <a:xfrm>
              <a:off x="3961868" y="1008418"/>
              <a:ext cx="905291" cy="905291"/>
              <a:chOff x="764100" y="3623300"/>
              <a:chExt cx="1046700" cy="1046700"/>
            </a:xfrm>
          </p:grpSpPr>
          <p:sp>
            <p:nvSpPr>
              <p:cNvPr id="908" name="Google Shape;908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0" name="Google Shape;910;p20"/>
            <p:cNvGrpSpPr/>
            <p:nvPr/>
          </p:nvGrpSpPr>
          <p:grpSpPr>
            <a:xfrm>
              <a:off x="4155317" y="621835"/>
              <a:ext cx="522826" cy="1099261"/>
              <a:chOff x="2447534" y="2604168"/>
              <a:chExt cx="478297" cy="1005636"/>
            </a:xfrm>
          </p:grpSpPr>
          <p:grpSp>
            <p:nvGrpSpPr>
              <p:cNvPr id="911" name="Google Shape;911;p20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912" name="Google Shape;912;p20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13" name="Google Shape;913;p20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4" name="Google Shape;914;p20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5" name="Google Shape;915;p20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16" name="Google Shape;916;p20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17" name="Google Shape;917;p20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0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9" name="Google Shape;919;p20"/>
          <p:cNvGrpSpPr/>
          <p:nvPr/>
        </p:nvGrpSpPr>
        <p:grpSpPr>
          <a:xfrm>
            <a:off x="3034080" y="22"/>
            <a:ext cx="285882" cy="434233"/>
            <a:chOff x="5194218" y="621819"/>
            <a:chExt cx="522827" cy="794136"/>
          </a:xfrm>
        </p:grpSpPr>
        <p:grpSp>
          <p:nvGrpSpPr>
            <p:cNvPr id="920" name="Google Shape;920;p20"/>
            <p:cNvGrpSpPr/>
            <p:nvPr/>
          </p:nvGrpSpPr>
          <p:grpSpPr>
            <a:xfrm>
              <a:off x="5194218" y="893128"/>
              <a:ext cx="522827" cy="522827"/>
              <a:chOff x="764100" y="3623300"/>
              <a:chExt cx="1046700" cy="1046700"/>
            </a:xfrm>
          </p:grpSpPr>
          <p:sp>
            <p:nvSpPr>
              <p:cNvPr id="921" name="Google Shape;921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3" name="Google Shape;923;p20"/>
            <p:cNvGrpSpPr/>
            <p:nvPr/>
          </p:nvGrpSpPr>
          <p:grpSpPr>
            <a:xfrm>
              <a:off x="5371918" y="621819"/>
              <a:ext cx="182209" cy="655932"/>
              <a:chOff x="3305183" y="2722527"/>
              <a:chExt cx="166690" cy="600066"/>
            </a:xfrm>
          </p:grpSpPr>
          <p:grpSp>
            <p:nvGrpSpPr>
              <p:cNvPr id="924" name="Google Shape;924;p20"/>
              <p:cNvGrpSpPr/>
              <p:nvPr/>
            </p:nvGrpSpPr>
            <p:grpSpPr>
              <a:xfrm>
                <a:off x="3305183" y="2722527"/>
                <a:ext cx="166690" cy="600066"/>
                <a:chOff x="3305183" y="2722527"/>
                <a:chExt cx="166690" cy="600066"/>
              </a:xfrm>
            </p:grpSpPr>
            <p:grpSp>
              <p:nvGrpSpPr>
                <p:cNvPr id="925" name="Google Shape;925;p20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926" name="Google Shape;926;p20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7" name="Google Shape;927;p20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8" name="Google Shape;928;p20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29" name="Google Shape;929;p20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30" name="Google Shape;930;p20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1" name="Google Shape;931;p20"/>
          <p:cNvGrpSpPr/>
          <p:nvPr/>
        </p:nvGrpSpPr>
        <p:grpSpPr>
          <a:xfrm>
            <a:off x="4472486" y="42"/>
            <a:ext cx="470574" cy="1177689"/>
            <a:chOff x="7824797" y="870572"/>
            <a:chExt cx="860597" cy="2153783"/>
          </a:xfrm>
        </p:grpSpPr>
        <p:grpSp>
          <p:nvGrpSpPr>
            <p:cNvPr id="932" name="Google Shape;932;p20"/>
            <p:cNvGrpSpPr/>
            <p:nvPr/>
          </p:nvGrpSpPr>
          <p:grpSpPr>
            <a:xfrm>
              <a:off x="7824797" y="1891930"/>
              <a:ext cx="860597" cy="1132425"/>
              <a:chOff x="764100" y="3623300"/>
              <a:chExt cx="1046700" cy="1046700"/>
            </a:xfrm>
          </p:grpSpPr>
          <p:sp>
            <p:nvSpPr>
              <p:cNvPr id="933" name="Google Shape;933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5" name="Google Shape;935;p20"/>
            <p:cNvGrpSpPr/>
            <p:nvPr/>
          </p:nvGrpSpPr>
          <p:grpSpPr>
            <a:xfrm>
              <a:off x="8100550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936" name="Google Shape;936;p20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937" name="Google Shape;937;p20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938" name="Google Shape;938;p20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9" name="Google Shape;939;p20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0" name="Google Shape;940;p20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41" name="Google Shape;941;p20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2" name="Google Shape;942;p20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0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0"/>
          <p:cNvGrpSpPr/>
          <p:nvPr/>
        </p:nvGrpSpPr>
        <p:grpSpPr>
          <a:xfrm>
            <a:off x="845997" y="42"/>
            <a:ext cx="572336" cy="917921"/>
            <a:chOff x="1192601" y="746213"/>
            <a:chExt cx="1046700" cy="1678715"/>
          </a:xfrm>
        </p:grpSpPr>
        <p:grpSp>
          <p:nvGrpSpPr>
            <p:cNvPr id="945" name="Google Shape;945;p20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946" name="Google Shape;946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8" name="Google Shape;948;p20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949" name="Google Shape;949;p20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950" name="Google Shape;950;p20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951" name="Google Shape;951;p20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2" name="Google Shape;952;p20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3" name="Google Shape;953;p20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4" name="Google Shape;954;p20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55" name="Google Shape;955;p20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56" name="Google Shape;956;p20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7" name="Google Shape;957;p20"/>
          <p:cNvGrpSpPr/>
          <p:nvPr/>
        </p:nvGrpSpPr>
        <p:grpSpPr>
          <a:xfrm>
            <a:off x="3480659" y="46"/>
            <a:ext cx="572336" cy="1051386"/>
            <a:chOff x="6010934" y="870581"/>
            <a:chExt cx="1046700" cy="1922797"/>
          </a:xfrm>
        </p:grpSpPr>
        <p:grpSp>
          <p:nvGrpSpPr>
            <p:cNvPr id="958" name="Google Shape;958;p20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959" name="Google Shape;959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1" name="Google Shape;961;p20"/>
            <p:cNvGrpSpPr/>
            <p:nvPr/>
          </p:nvGrpSpPr>
          <p:grpSpPr>
            <a:xfrm>
              <a:off x="6308748" y="870581"/>
              <a:ext cx="441786" cy="1701306"/>
              <a:chOff x="1121941" y="2406098"/>
              <a:chExt cx="404159" cy="1556405"/>
            </a:xfrm>
          </p:grpSpPr>
          <p:grpSp>
            <p:nvGrpSpPr>
              <p:cNvPr id="962" name="Google Shape;962;p20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963" name="Google Shape;963;p20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964" name="Google Shape;964;p20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20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20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20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68" name="Google Shape;968;p20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9" name="Google Shape;969;p20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0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0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0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3" name="Google Shape;973;p20"/>
          <p:cNvGrpSpPr/>
          <p:nvPr/>
        </p:nvGrpSpPr>
        <p:grpSpPr>
          <a:xfrm>
            <a:off x="588526" y="36"/>
            <a:ext cx="285882" cy="1099600"/>
            <a:chOff x="721731" y="746203"/>
            <a:chExt cx="522827" cy="2010973"/>
          </a:xfrm>
        </p:grpSpPr>
        <p:grpSp>
          <p:nvGrpSpPr>
            <p:cNvPr id="974" name="Google Shape;974;p20"/>
            <p:cNvGrpSpPr/>
            <p:nvPr/>
          </p:nvGrpSpPr>
          <p:grpSpPr>
            <a:xfrm>
              <a:off x="721731" y="2234350"/>
              <a:ext cx="522827" cy="522827"/>
              <a:chOff x="764100" y="3623300"/>
              <a:chExt cx="1046700" cy="1046700"/>
            </a:xfrm>
          </p:grpSpPr>
          <p:sp>
            <p:nvSpPr>
              <p:cNvPr id="975" name="Google Shape;975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7" name="Google Shape;977;p20"/>
            <p:cNvGrpSpPr/>
            <p:nvPr/>
          </p:nvGrpSpPr>
          <p:grpSpPr>
            <a:xfrm>
              <a:off x="892050" y="746203"/>
              <a:ext cx="182209" cy="1869992"/>
              <a:chOff x="3305183" y="1611869"/>
              <a:chExt cx="166690" cy="1710724"/>
            </a:xfrm>
          </p:grpSpPr>
          <p:grpSp>
            <p:nvGrpSpPr>
              <p:cNvPr id="978" name="Google Shape;978;p20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979" name="Google Shape;979;p20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980" name="Google Shape;980;p20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1" name="Google Shape;981;p20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2" name="Google Shape;982;p20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83" name="Google Shape;983;p20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84" name="Google Shape;984;p20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5" name="Google Shape;985;p20"/>
          <p:cNvGrpSpPr/>
          <p:nvPr/>
        </p:nvGrpSpPr>
        <p:grpSpPr>
          <a:xfrm>
            <a:off x="5102116" y="13"/>
            <a:ext cx="222106" cy="963624"/>
            <a:chOff x="6176324" y="1765810"/>
            <a:chExt cx="466512" cy="2024421"/>
          </a:xfrm>
        </p:grpSpPr>
        <p:sp>
          <p:nvSpPr>
            <p:cNvPr id="986" name="Google Shape;986;p20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20"/>
          <p:cNvGrpSpPr/>
          <p:nvPr/>
        </p:nvGrpSpPr>
        <p:grpSpPr>
          <a:xfrm>
            <a:off x="6617218" y="117"/>
            <a:ext cx="222105" cy="594985"/>
            <a:chOff x="5578966" y="2874382"/>
            <a:chExt cx="406190" cy="1088121"/>
          </a:xfrm>
        </p:grpSpPr>
        <p:sp>
          <p:nvSpPr>
            <p:cNvPr id="989" name="Google Shape;989;p20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p20"/>
          <p:cNvGrpSpPr/>
          <p:nvPr/>
        </p:nvGrpSpPr>
        <p:grpSpPr>
          <a:xfrm>
            <a:off x="7488312" y="81"/>
            <a:ext cx="255089" cy="1042043"/>
            <a:chOff x="6176324" y="1884520"/>
            <a:chExt cx="466512" cy="1905711"/>
          </a:xfrm>
        </p:grpSpPr>
        <p:sp>
          <p:nvSpPr>
            <p:cNvPr id="992" name="Google Shape;992;p20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4" name="Google Shape;994;p20"/>
          <p:cNvGrpSpPr/>
          <p:nvPr/>
        </p:nvGrpSpPr>
        <p:grpSpPr>
          <a:xfrm>
            <a:off x="5436050" y="109"/>
            <a:ext cx="260580" cy="559437"/>
            <a:chOff x="6798998" y="2578195"/>
            <a:chExt cx="476555" cy="1023111"/>
          </a:xfrm>
        </p:grpSpPr>
        <p:sp>
          <p:nvSpPr>
            <p:cNvPr id="995" name="Google Shape;995;p20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p20"/>
          <p:cNvGrpSpPr/>
          <p:nvPr/>
        </p:nvGrpSpPr>
        <p:grpSpPr>
          <a:xfrm>
            <a:off x="6050085" y="70"/>
            <a:ext cx="157683" cy="1169334"/>
            <a:chOff x="7883572" y="1683399"/>
            <a:chExt cx="288375" cy="2138505"/>
          </a:xfrm>
        </p:grpSpPr>
        <p:sp>
          <p:nvSpPr>
            <p:cNvPr id="998" name="Google Shape;998;p20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20"/>
          <p:cNvGrpSpPr/>
          <p:nvPr/>
        </p:nvGrpSpPr>
        <p:grpSpPr>
          <a:xfrm>
            <a:off x="5418640" y="92419"/>
            <a:ext cx="86284" cy="98813"/>
            <a:chOff x="3462796" y="2555878"/>
            <a:chExt cx="157798" cy="180711"/>
          </a:xfrm>
        </p:grpSpPr>
        <p:sp>
          <p:nvSpPr>
            <p:cNvPr id="1001" name="Google Shape;1001;p20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7" name="Google Shape;1007;p20"/>
          <p:cNvGrpSpPr/>
          <p:nvPr/>
        </p:nvGrpSpPr>
        <p:grpSpPr>
          <a:xfrm>
            <a:off x="6994323" y="638765"/>
            <a:ext cx="98645" cy="103922"/>
            <a:chOff x="3770248" y="2527300"/>
            <a:chExt cx="180404" cy="190055"/>
          </a:xfrm>
        </p:grpSpPr>
        <p:sp>
          <p:nvSpPr>
            <p:cNvPr id="1008" name="Google Shape;1008;p20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20"/>
          <p:cNvGrpSpPr/>
          <p:nvPr/>
        </p:nvGrpSpPr>
        <p:grpSpPr>
          <a:xfrm>
            <a:off x="8058305" y="904097"/>
            <a:ext cx="134058" cy="141230"/>
            <a:chOff x="3770248" y="2527300"/>
            <a:chExt cx="180404" cy="190055"/>
          </a:xfrm>
        </p:grpSpPr>
        <p:sp>
          <p:nvSpPr>
            <p:cNvPr id="1013" name="Google Shape;1013;p20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20"/>
          <p:cNvGrpSpPr/>
          <p:nvPr/>
        </p:nvGrpSpPr>
        <p:grpSpPr>
          <a:xfrm rot="5400000">
            <a:off x="7921195" y="266911"/>
            <a:ext cx="117260" cy="134268"/>
            <a:chOff x="3462796" y="2555878"/>
            <a:chExt cx="157798" cy="180711"/>
          </a:xfrm>
        </p:grpSpPr>
        <p:sp>
          <p:nvSpPr>
            <p:cNvPr id="1018" name="Google Shape;1018;p20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20"/>
          <p:cNvGrpSpPr/>
          <p:nvPr/>
        </p:nvGrpSpPr>
        <p:grpSpPr>
          <a:xfrm>
            <a:off x="5090996" y="711415"/>
            <a:ext cx="98645" cy="103922"/>
            <a:chOff x="3770248" y="2527300"/>
            <a:chExt cx="180404" cy="190055"/>
          </a:xfrm>
        </p:grpSpPr>
        <p:sp>
          <p:nvSpPr>
            <p:cNvPr id="1025" name="Google Shape;1025;p20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20"/>
          <p:cNvGrpSpPr/>
          <p:nvPr/>
        </p:nvGrpSpPr>
        <p:grpSpPr>
          <a:xfrm>
            <a:off x="6153387" y="34"/>
            <a:ext cx="572336" cy="1286416"/>
            <a:chOff x="2484475" y="746199"/>
            <a:chExt cx="1046700" cy="2352626"/>
          </a:xfrm>
        </p:grpSpPr>
        <p:sp>
          <p:nvSpPr>
            <p:cNvPr id="1030" name="Google Shape;1030;p20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2" name="Google Shape;1032;p20"/>
            <p:cNvGrpSpPr/>
            <p:nvPr/>
          </p:nvGrpSpPr>
          <p:grpSpPr>
            <a:xfrm>
              <a:off x="2769705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33" name="Google Shape;1033;p20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34" name="Google Shape;1034;p20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0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20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7" name="Google Shape;1037;p20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8" name="Google Shape;1038;p20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>
            <a:off x="6961227" y="31"/>
            <a:ext cx="495013" cy="706397"/>
            <a:chOff x="3961868" y="621835"/>
            <a:chExt cx="905291" cy="1291874"/>
          </a:xfrm>
        </p:grpSpPr>
        <p:grpSp>
          <p:nvGrpSpPr>
            <p:cNvPr id="1040" name="Google Shape;1040;p20"/>
            <p:cNvGrpSpPr/>
            <p:nvPr/>
          </p:nvGrpSpPr>
          <p:grpSpPr>
            <a:xfrm>
              <a:off x="3961868" y="1008418"/>
              <a:ext cx="905291" cy="905291"/>
              <a:chOff x="764100" y="3623300"/>
              <a:chExt cx="1046700" cy="1046700"/>
            </a:xfrm>
          </p:grpSpPr>
          <p:sp>
            <p:nvSpPr>
              <p:cNvPr id="1041" name="Google Shape;1041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3" name="Google Shape;1043;p20"/>
            <p:cNvGrpSpPr/>
            <p:nvPr/>
          </p:nvGrpSpPr>
          <p:grpSpPr>
            <a:xfrm>
              <a:off x="4155317" y="621835"/>
              <a:ext cx="522826" cy="1099261"/>
              <a:chOff x="2447534" y="2604168"/>
              <a:chExt cx="478297" cy="1005636"/>
            </a:xfrm>
          </p:grpSpPr>
          <p:grpSp>
            <p:nvGrpSpPr>
              <p:cNvPr id="1044" name="Google Shape;1044;p20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45" name="Google Shape;1045;p20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46" name="Google Shape;1046;p20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7" name="Google Shape;1047;p20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1048;p20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9" name="Google Shape;1049;p20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0" name="Google Shape;1050;p20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0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2" name="Google Shape;1052;p20"/>
          <p:cNvGrpSpPr/>
          <p:nvPr/>
        </p:nvGrpSpPr>
        <p:grpSpPr>
          <a:xfrm>
            <a:off x="7635074" y="22"/>
            <a:ext cx="285882" cy="434233"/>
            <a:chOff x="5194218" y="621819"/>
            <a:chExt cx="522827" cy="794136"/>
          </a:xfrm>
        </p:grpSpPr>
        <p:grpSp>
          <p:nvGrpSpPr>
            <p:cNvPr id="1053" name="Google Shape;1053;p20"/>
            <p:cNvGrpSpPr/>
            <p:nvPr/>
          </p:nvGrpSpPr>
          <p:grpSpPr>
            <a:xfrm>
              <a:off x="5194218" y="893128"/>
              <a:ext cx="522827" cy="522827"/>
              <a:chOff x="764100" y="3623300"/>
              <a:chExt cx="1046700" cy="1046700"/>
            </a:xfrm>
          </p:grpSpPr>
          <p:sp>
            <p:nvSpPr>
              <p:cNvPr id="1054" name="Google Shape;1054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6" name="Google Shape;1056;p20"/>
            <p:cNvGrpSpPr/>
            <p:nvPr/>
          </p:nvGrpSpPr>
          <p:grpSpPr>
            <a:xfrm>
              <a:off x="5371918" y="621819"/>
              <a:ext cx="182209" cy="655932"/>
              <a:chOff x="3305183" y="2722527"/>
              <a:chExt cx="166690" cy="600066"/>
            </a:xfrm>
          </p:grpSpPr>
          <p:grpSp>
            <p:nvGrpSpPr>
              <p:cNvPr id="1057" name="Google Shape;1057;p20"/>
              <p:cNvGrpSpPr/>
              <p:nvPr/>
            </p:nvGrpSpPr>
            <p:grpSpPr>
              <a:xfrm>
                <a:off x="3305183" y="2722527"/>
                <a:ext cx="166690" cy="600066"/>
                <a:chOff x="3305183" y="2722527"/>
                <a:chExt cx="166690" cy="600066"/>
              </a:xfrm>
            </p:grpSpPr>
            <p:grpSp>
              <p:nvGrpSpPr>
                <p:cNvPr id="1058" name="Google Shape;1058;p20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59" name="Google Shape;1059;p20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0" name="Google Shape;1060;p20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20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2" name="Google Shape;1062;p20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63" name="Google Shape;1063;p20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4" name="Google Shape;1064;p20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065" name="Google Shape;1065;p20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66" name="Google Shape;1066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8" name="Google Shape;1068;p20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9" name="Google Shape;1069;p20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70" name="Google Shape;1070;p20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71" name="Google Shape;1071;p20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20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20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4" name="Google Shape;1074;p20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5" name="Google Shape;1075;p20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6" name="Google Shape;1076;p20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7" name="Google Shape;1077;p20"/>
          <p:cNvGrpSpPr/>
          <p:nvPr/>
        </p:nvGrpSpPr>
        <p:grpSpPr>
          <a:xfrm>
            <a:off x="8081653" y="46"/>
            <a:ext cx="572336" cy="1051386"/>
            <a:chOff x="6010934" y="870581"/>
            <a:chExt cx="1046700" cy="1922797"/>
          </a:xfrm>
        </p:grpSpPr>
        <p:grpSp>
          <p:nvGrpSpPr>
            <p:cNvPr id="1078" name="Google Shape;1078;p20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9" name="Google Shape;1079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1" name="Google Shape;1081;p20"/>
            <p:cNvGrpSpPr/>
            <p:nvPr/>
          </p:nvGrpSpPr>
          <p:grpSpPr>
            <a:xfrm>
              <a:off x="6308748" y="870581"/>
              <a:ext cx="441786" cy="1701306"/>
              <a:chOff x="1121941" y="2406098"/>
              <a:chExt cx="404159" cy="1556405"/>
            </a:xfrm>
          </p:grpSpPr>
          <p:grpSp>
            <p:nvGrpSpPr>
              <p:cNvPr id="1082" name="Google Shape;1082;p20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83" name="Google Shape;1083;p20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84" name="Google Shape;1084;p20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20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6" name="Google Shape;1086;p20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20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8" name="Google Shape;1088;p20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9" name="Google Shape;1089;p20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0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0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3" name="Google Shape;1093;p20"/>
          <p:cNvGrpSpPr/>
          <p:nvPr/>
        </p:nvGrpSpPr>
        <p:grpSpPr>
          <a:xfrm>
            <a:off x="5189520" y="36"/>
            <a:ext cx="285882" cy="1099600"/>
            <a:chOff x="721731" y="746203"/>
            <a:chExt cx="522827" cy="2010973"/>
          </a:xfrm>
        </p:grpSpPr>
        <p:grpSp>
          <p:nvGrpSpPr>
            <p:cNvPr id="1094" name="Google Shape;1094;p20"/>
            <p:cNvGrpSpPr/>
            <p:nvPr/>
          </p:nvGrpSpPr>
          <p:grpSpPr>
            <a:xfrm>
              <a:off x="721731" y="2234350"/>
              <a:ext cx="522827" cy="522827"/>
              <a:chOff x="764100" y="3623300"/>
              <a:chExt cx="1046700" cy="1046700"/>
            </a:xfrm>
          </p:grpSpPr>
          <p:sp>
            <p:nvSpPr>
              <p:cNvPr id="1095" name="Google Shape;1095;p20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7" name="Google Shape;1097;p20"/>
            <p:cNvGrpSpPr/>
            <p:nvPr/>
          </p:nvGrpSpPr>
          <p:grpSpPr>
            <a:xfrm>
              <a:off x="892050" y="746203"/>
              <a:ext cx="182209" cy="1869992"/>
              <a:chOff x="3305183" y="1611869"/>
              <a:chExt cx="166690" cy="1710724"/>
            </a:xfrm>
          </p:grpSpPr>
          <p:grpSp>
            <p:nvGrpSpPr>
              <p:cNvPr id="1098" name="Google Shape;1098;p20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9" name="Google Shape;1099;p20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100" name="Google Shape;1100;p20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20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20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03" name="Google Shape;1103;p20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4" name="Google Shape;1104;p20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21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07" name="Google Shape;1107;p21"/>
          <p:cNvSpPr txBox="1"/>
          <p:nvPr>
            <p:ph idx="1" type="body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08" name="Google Shape;1108;p21"/>
          <p:cNvSpPr txBox="1"/>
          <p:nvPr>
            <p:ph idx="2" type="body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09" name="Google Shape;1109;p21"/>
          <p:cNvSpPr txBox="1"/>
          <p:nvPr>
            <p:ph idx="3" type="body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indent="-3429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10" name="Google Shape;1110;p2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1111" name="Google Shape;1111;p21"/>
          <p:cNvGrpSpPr/>
          <p:nvPr/>
        </p:nvGrpSpPr>
        <p:grpSpPr>
          <a:xfrm>
            <a:off x="6800135" y="-29"/>
            <a:ext cx="2382300" cy="4610467"/>
            <a:chOff x="6800135" y="-29"/>
            <a:chExt cx="2382300" cy="4610467"/>
          </a:xfrm>
        </p:grpSpPr>
        <p:grpSp>
          <p:nvGrpSpPr>
            <p:cNvPr id="1112" name="Google Shape;1112;p21"/>
            <p:cNvGrpSpPr/>
            <p:nvPr/>
          </p:nvGrpSpPr>
          <p:grpSpPr>
            <a:xfrm>
              <a:off x="7737774" y="-17"/>
              <a:ext cx="448629" cy="4610455"/>
              <a:chOff x="6798998" y="-1296139"/>
              <a:chExt cx="476555" cy="4897445"/>
            </a:xfrm>
          </p:grpSpPr>
          <p:sp>
            <p:nvSpPr>
              <p:cNvPr id="1113" name="Google Shape;1113;p21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5" name="Google Shape;1115;p21"/>
            <p:cNvGrpSpPr/>
            <p:nvPr/>
          </p:nvGrpSpPr>
          <p:grpSpPr>
            <a:xfrm>
              <a:off x="8636880" y="46"/>
              <a:ext cx="382387" cy="1450044"/>
              <a:chOff x="5578966" y="2422197"/>
              <a:chExt cx="406190" cy="1540306"/>
            </a:xfrm>
          </p:grpSpPr>
          <p:sp>
            <p:nvSpPr>
              <p:cNvPr id="1116" name="Google Shape;1116;p21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8" name="Google Shape;1118;p21"/>
            <p:cNvGrpSpPr/>
            <p:nvPr/>
          </p:nvGrpSpPr>
          <p:grpSpPr>
            <a:xfrm>
              <a:off x="8035390" y="23"/>
              <a:ext cx="439174" cy="2683137"/>
              <a:chOff x="6176324" y="940075"/>
              <a:chExt cx="466512" cy="2850156"/>
            </a:xfrm>
          </p:grpSpPr>
          <p:sp>
            <p:nvSpPr>
              <p:cNvPr id="1119" name="Google Shape;1119;p21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1" name="Google Shape;1121;p21"/>
            <p:cNvGrpSpPr/>
            <p:nvPr/>
          </p:nvGrpSpPr>
          <p:grpSpPr>
            <a:xfrm>
              <a:off x="6999982" y="11"/>
              <a:ext cx="271476" cy="3307838"/>
              <a:chOff x="7883572" y="308161"/>
              <a:chExt cx="288375" cy="3513743"/>
            </a:xfrm>
          </p:grpSpPr>
          <p:sp>
            <p:nvSpPr>
              <p:cNvPr id="1122" name="Google Shape;1122;p21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4" name="Google Shape;1124;p21"/>
            <p:cNvGrpSpPr/>
            <p:nvPr/>
          </p:nvGrpSpPr>
          <p:grpSpPr>
            <a:xfrm>
              <a:off x="6827961" y="636463"/>
              <a:ext cx="230791" cy="243118"/>
              <a:chOff x="3770248" y="2527300"/>
              <a:chExt cx="180404" cy="190055"/>
            </a:xfrm>
          </p:grpSpPr>
          <p:sp>
            <p:nvSpPr>
              <p:cNvPr id="1125" name="Google Shape;1125;p21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21"/>
            <p:cNvGrpSpPr/>
            <p:nvPr/>
          </p:nvGrpSpPr>
          <p:grpSpPr>
            <a:xfrm>
              <a:off x="8763364" y="2641907"/>
              <a:ext cx="230809" cy="243156"/>
              <a:chOff x="3770248" y="2527300"/>
              <a:chExt cx="180404" cy="190055"/>
            </a:xfrm>
          </p:grpSpPr>
          <p:sp>
            <p:nvSpPr>
              <p:cNvPr id="1130" name="Google Shape;1130;p21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21"/>
            <p:cNvGrpSpPr/>
            <p:nvPr/>
          </p:nvGrpSpPr>
          <p:grpSpPr>
            <a:xfrm rot="5400000">
              <a:off x="8655434" y="4253521"/>
              <a:ext cx="201871" cy="231166"/>
              <a:chOff x="3462796" y="2555878"/>
              <a:chExt cx="157798" cy="180711"/>
            </a:xfrm>
          </p:grpSpPr>
          <p:sp>
            <p:nvSpPr>
              <p:cNvPr id="1135" name="Google Shape;1135;p21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1" name="Google Shape;1141;p21"/>
            <p:cNvGrpSpPr/>
            <p:nvPr/>
          </p:nvGrpSpPr>
          <p:grpSpPr>
            <a:xfrm rot="-2700000">
              <a:off x="7375301" y="1863438"/>
              <a:ext cx="169840" cy="178926"/>
              <a:chOff x="3770248" y="2527300"/>
              <a:chExt cx="180404" cy="190055"/>
            </a:xfrm>
          </p:grpSpPr>
          <p:sp>
            <p:nvSpPr>
              <p:cNvPr id="1142" name="Google Shape;1142;p21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6" name="Google Shape;1146;p21"/>
            <p:cNvGrpSpPr/>
            <p:nvPr/>
          </p:nvGrpSpPr>
          <p:grpSpPr>
            <a:xfrm>
              <a:off x="6800135" y="22"/>
              <a:ext cx="985363" cy="1665685"/>
              <a:chOff x="2484475" y="1329454"/>
              <a:chExt cx="1046700" cy="1769371"/>
            </a:xfrm>
          </p:grpSpPr>
          <p:sp>
            <p:nvSpPr>
              <p:cNvPr id="1147" name="Google Shape;1147;p21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9" name="Google Shape;1149;p21"/>
              <p:cNvGrpSpPr/>
              <p:nvPr/>
            </p:nvGrpSpPr>
            <p:grpSpPr>
              <a:xfrm>
                <a:off x="2769705" y="1329454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50" name="Google Shape;1150;p21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51" name="Google Shape;1151;p21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2" name="Google Shape;1152;p21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3" name="Google Shape;1153;p21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54" name="Google Shape;1154;p21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55" name="Google Shape;1155;p21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6" name="Google Shape;1156;p21"/>
            <p:cNvGrpSpPr/>
            <p:nvPr/>
          </p:nvGrpSpPr>
          <p:grpSpPr>
            <a:xfrm>
              <a:off x="8330194" y="-10"/>
              <a:ext cx="852241" cy="2641272"/>
              <a:chOff x="3961868" y="-891976"/>
              <a:chExt cx="905291" cy="2805685"/>
            </a:xfrm>
          </p:grpSpPr>
          <p:grpSp>
            <p:nvGrpSpPr>
              <p:cNvPr id="1157" name="Google Shape;1157;p21"/>
              <p:cNvGrpSpPr/>
              <p:nvPr/>
            </p:nvGrpSpPr>
            <p:grpSpPr>
              <a:xfrm>
                <a:off x="3961868" y="1008418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58" name="Google Shape;1158;p21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9" name="Google Shape;1159;p21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60" name="Google Shape;1160;p21"/>
              <p:cNvGrpSpPr/>
              <p:nvPr/>
            </p:nvGrpSpPr>
            <p:grpSpPr>
              <a:xfrm>
                <a:off x="4155317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61" name="Google Shape;1161;p21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62" name="Google Shape;1162;p21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63" name="Google Shape;1163;p21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4" name="Google Shape;1164;p21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21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6" name="Google Shape;1166;p21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67" name="Google Shape;1167;p21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21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69" name="Google Shape;1169;p21"/>
            <p:cNvGrpSpPr/>
            <p:nvPr/>
          </p:nvGrpSpPr>
          <p:grpSpPr>
            <a:xfrm>
              <a:off x="7811776" y="-2"/>
              <a:ext cx="492189" cy="1837863"/>
              <a:chOff x="5194218" y="-536312"/>
              <a:chExt cx="522827" cy="1952266"/>
            </a:xfrm>
          </p:grpSpPr>
          <p:grpSp>
            <p:nvGrpSpPr>
              <p:cNvPr id="1170" name="Google Shape;1170;p21"/>
              <p:cNvGrpSpPr/>
              <p:nvPr/>
            </p:nvGrpSpPr>
            <p:grpSpPr>
              <a:xfrm>
                <a:off x="5194218" y="893128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71" name="Google Shape;1171;p21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2" name="Google Shape;1172;p21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73" name="Google Shape;1173;p21"/>
              <p:cNvGrpSpPr/>
              <p:nvPr/>
            </p:nvGrpSpPr>
            <p:grpSpPr>
              <a:xfrm>
                <a:off x="5371918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74" name="Google Shape;1174;p21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75" name="Google Shape;1175;p21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76" name="Google Shape;1176;p21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21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21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21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80" name="Google Shape;1180;p21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81" name="Google Shape;1181;p21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82" name="Google Shape;1182;p21"/>
              <p:cNvGrpSpPr/>
              <p:nvPr/>
            </p:nvGrpSpPr>
            <p:grpSpPr>
              <a:xfrm>
                <a:off x="7824797" y="1891930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83" name="Google Shape;1183;p21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4" name="Google Shape;1184;p21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85" name="Google Shape;1185;p21"/>
              <p:cNvGrpSpPr/>
              <p:nvPr/>
            </p:nvGrpSpPr>
            <p:grpSpPr>
              <a:xfrm>
                <a:off x="8100550" y="-1724181"/>
                <a:ext cx="300376" cy="4529866"/>
                <a:chOff x="3792712" y="-322375"/>
                <a:chExt cx="274793" cy="4144055"/>
              </a:xfrm>
            </p:grpSpPr>
            <p:grpSp>
              <p:nvGrpSpPr>
                <p:cNvPr id="1186" name="Google Shape;1186;p21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87" name="Google Shape;1187;p21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88" name="Google Shape;1188;p21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89" name="Google Shape;1189;p21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21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1" name="Google Shape;1191;p21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192" name="Google Shape;1192;p21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3" name="Google Shape;1193;p21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94" name="Google Shape;1194;p21"/>
            <p:cNvGrpSpPr/>
            <p:nvPr/>
          </p:nvGrpSpPr>
          <p:grpSpPr>
            <a:xfrm>
              <a:off x="7184797" y="-17"/>
              <a:ext cx="985363" cy="3905970"/>
              <a:chOff x="1192601" y="-1724180"/>
              <a:chExt cx="1046700" cy="4149108"/>
            </a:xfrm>
          </p:grpSpPr>
          <p:grpSp>
            <p:nvGrpSpPr>
              <p:cNvPr id="1195" name="Google Shape;1195;p21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96" name="Google Shape;1196;p21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21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98" name="Google Shape;1198;p21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99" name="Google Shape;1199;p21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200" name="Google Shape;1200;p21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201" name="Google Shape;1201;p21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02" name="Google Shape;1202;p21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03" name="Google Shape;1203;p21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04" name="Google Shape;1204;p21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05" name="Google Shape;1205;p21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06" name="Google Shape;1206;p21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7" name="Google Shape;1207;p21"/>
            <p:cNvGrpSpPr/>
            <p:nvPr/>
          </p:nvGrpSpPr>
          <p:grpSpPr>
            <a:xfrm>
              <a:off x="7192740" y="3730346"/>
              <a:ext cx="148551" cy="170121"/>
              <a:chOff x="3462796" y="2555878"/>
              <a:chExt cx="157798" cy="180711"/>
            </a:xfrm>
          </p:grpSpPr>
          <p:sp>
            <p:nvSpPr>
              <p:cNvPr id="1208" name="Google Shape;1208;p21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4" name="Google Shape;1214;p21"/>
          <p:cNvGrpSpPr/>
          <p:nvPr/>
        </p:nvGrpSpPr>
        <p:grpSpPr>
          <a:xfrm>
            <a:off x="278806" y="823848"/>
            <a:ext cx="288376" cy="330267"/>
            <a:chOff x="3462796" y="2555878"/>
            <a:chExt cx="157798" cy="180711"/>
          </a:xfrm>
        </p:grpSpPr>
        <p:sp>
          <p:nvSpPr>
            <p:cNvPr id="1215" name="Google Shape;1215;p21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2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1223" name="Google Shape;1223;p22"/>
          <p:cNvGrpSpPr/>
          <p:nvPr/>
        </p:nvGrpSpPr>
        <p:grpSpPr>
          <a:xfrm>
            <a:off x="6800135" y="-29"/>
            <a:ext cx="2382300" cy="4610467"/>
            <a:chOff x="6800135" y="-29"/>
            <a:chExt cx="2382300" cy="4610467"/>
          </a:xfrm>
        </p:grpSpPr>
        <p:grpSp>
          <p:nvGrpSpPr>
            <p:cNvPr id="1224" name="Google Shape;1224;p22"/>
            <p:cNvGrpSpPr/>
            <p:nvPr/>
          </p:nvGrpSpPr>
          <p:grpSpPr>
            <a:xfrm>
              <a:off x="7737774" y="-17"/>
              <a:ext cx="448629" cy="4610455"/>
              <a:chOff x="6798998" y="-1296139"/>
              <a:chExt cx="476555" cy="4897445"/>
            </a:xfrm>
          </p:grpSpPr>
          <p:sp>
            <p:nvSpPr>
              <p:cNvPr id="1225" name="Google Shape;1225;p22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7" name="Google Shape;1227;p22"/>
            <p:cNvGrpSpPr/>
            <p:nvPr/>
          </p:nvGrpSpPr>
          <p:grpSpPr>
            <a:xfrm>
              <a:off x="8636880" y="46"/>
              <a:ext cx="382387" cy="1450044"/>
              <a:chOff x="5578966" y="2422197"/>
              <a:chExt cx="406190" cy="1540306"/>
            </a:xfrm>
          </p:grpSpPr>
          <p:sp>
            <p:nvSpPr>
              <p:cNvPr id="1228" name="Google Shape;1228;p22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0" name="Google Shape;1230;p22"/>
            <p:cNvGrpSpPr/>
            <p:nvPr/>
          </p:nvGrpSpPr>
          <p:grpSpPr>
            <a:xfrm>
              <a:off x="8035390" y="23"/>
              <a:ext cx="439174" cy="2683137"/>
              <a:chOff x="6176324" y="940075"/>
              <a:chExt cx="466512" cy="2850156"/>
            </a:xfrm>
          </p:grpSpPr>
          <p:sp>
            <p:nvSpPr>
              <p:cNvPr id="1231" name="Google Shape;1231;p22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3" name="Google Shape;1233;p22"/>
            <p:cNvGrpSpPr/>
            <p:nvPr/>
          </p:nvGrpSpPr>
          <p:grpSpPr>
            <a:xfrm>
              <a:off x="6999982" y="11"/>
              <a:ext cx="271476" cy="3307838"/>
              <a:chOff x="7883572" y="308161"/>
              <a:chExt cx="288375" cy="3513743"/>
            </a:xfrm>
          </p:grpSpPr>
          <p:sp>
            <p:nvSpPr>
              <p:cNvPr id="1234" name="Google Shape;1234;p22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2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6" name="Google Shape;1236;p22"/>
            <p:cNvGrpSpPr/>
            <p:nvPr/>
          </p:nvGrpSpPr>
          <p:grpSpPr>
            <a:xfrm>
              <a:off x="6827961" y="636463"/>
              <a:ext cx="230791" cy="243118"/>
              <a:chOff x="3770248" y="2527300"/>
              <a:chExt cx="180404" cy="190055"/>
            </a:xfrm>
          </p:grpSpPr>
          <p:sp>
            <p:nvSpPr>
              <p:cNvPr id="1237" name="Google Shape;1237;p22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2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2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1" name="Google Shape;1241;p22"/>
            <p:cNvGrpSpPr/>
            <p:nvPr/>
          </p:nvGrpSpPr>
          <p:grpSpPr>
            <a:xfrm>
              <a:off x="8763364" y="2641907"/>
              <a:ext cx="230809" cy="243156"/>
              <a:chOff x="3770248" y="2527300"/>
              <a:chExt cx="180404" cy="190055"/>
            </a:xfrm>
          </p:grpSpPr>
          <p:sp>
            <p:nvSpPr>
              <p:cNvPr id="1242" name="Google Shape;1242;p22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2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2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22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6" name="Google Shape;1246;p22"/>
            <p:cNvGrpSpPr/>
            <p:nvPr/>
          </p:nvGrpSpPr>
          <p:grpSpPr>
            <a:xfrm rot="5400000">
              <a:off x="8655434" y="4253521"/>
              <a:ext cx="201871" cy="231166"/>
              <a:chOff x="3462796" y="2555878"/>
              <a:chExt cx="157798" cy="180711"/>
            </a:xfrm>
          </p:grpSpPr>
          <p:sp>
            <p:nvSpPr>
              <p:cNvPr id="1247" name="Google Shape;1247;p22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2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2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2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2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2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3" name="Google Shape;1253;p22"/>
            <p:cNvGrpSpPr/>
            <p:nvPr/>
          </p:nvGrpSpPr>
          <p:grpSpPr>
            <a:xfrm rot="-2700000">
              <a:off x="7375301" y="1863438"/>
              <a:ext cx="169840" cy="178926"/>
              <a:chOff x="3770248" y="2527300"/>
              <a:chExt cx="180404" cy="190055"/>
            </a:xfrm>
          </p:grpSpPr>
          <p:sp>
            <p:nvSpPr>
              <p:cNvPr id="1254" name="Google Shape;1254;p22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2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2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2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8" name="Google Shape;1258;p22"/>
            <p:cNvGrpSpPr/>
            <p:nvPr/>
          </p:nvGrpSpPr>
          <p:grpSpPr>
            <a:xfrm>
              <a:off x="6800135" y="22"/>
              <a:ext cx="985363" cy="1665685"/>
              <a:chOff x="2484475" y="1329454"/>
              <a:chExt cx="1046700" cy="1769371"/>
            </a:xfrm>
          </p:grpSpPr>
          <p:sp>
            <p:nvSpPr>
              <p:cNvPr id="1259" name="Google Shape;1259;p22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22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1" name="Google Shape;1261;p22"/>
              <p:cNvGrpSpPr/>
              <p:nvPr/>
            </p:nvGrpSpPr>
            <p:grpSpPr>
              <a:xfrm>
                <a:off x="2769705" y="1329454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262" name="Google Shape;1262;p22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263" name="Google Shape;1263;p22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4" name="Google Shape;1264;p22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5" name="Google Shape;1265;p22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6" name="Google Shape;1266;p22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67" name="Google Shape;1267;p22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8" name="Google Shape;1268;p22"/>
            <p:cNvGrpSpPr/>
            <p:nvPr/>
          </p:nvGrpSpPr>
          <p:grpSpPr>
            <a:xfrm>
              <a:off x="8330194" y="-10"/>
              <a:ext cx="852241" cy="2641272"/>
              <a:chOff x="3961868" y="-891976"/>
              <a:chExt cx="905291" cy="2805685"/>
            </a:xfrm>
          </p:grpSpPr>
          <p:grpSp>
            <p:nvGrpSpPr>
              <p:cNvPr id="1269" name="Google Shape;1269;p22"/>
              <p:cNvGrpSpPr/>
              <p:nvPr/>
            </p:nvGrpSpPr>
            <p:grpSpPr>
              <a:xfrm>
                <a:off x="3961868" y="1008418"/>
                <a:ext cx="905291" cy="905291"/>
                <a:chOff x="764100" y="3623300"/>
                <a:chExt cx="1046700" cy="1046700"/>
              </a:xfrm>
            </p:grpSpPr>
            <p:sp>
              <p:nvSpPr>
                <p:cNvPr id="1270" name="Google Shape;1270;p22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1" name="Google Shape;1271;p22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72" name="Google Shape;1272;p22"/>
              <p:cNvGrpSpPr/>
              <p:nvPr/>
            </p:nvGrpSpPr>
            <p:grpSpPr>
              <a:xfrm>
                <a:off x="4155317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273" name="Google Shape;1273;p22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274" name="Google Shape;1274;p22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275" name="Google Shape;1275;p22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6" name="Google Shape;1276;p22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7" name="Google Shape;1277;p22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78" name="Google Shape;1278;p22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79" name="Google Shape;1279;p22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22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81" name="Google Shape;1281;p22"/>
            <p:cNvGrpSpPr/>
            <p:nvPr/>
          </p:nvGrpSpPr>
          <p:grpSpPr>
            <a:xfrm>
              <a:off x="7811776" y="-2"/>
              <a:ext cx="492189" cy="1837863"/>
              <a:chOff x="5194218" y="-536312"/>
              <a:chExt cx="522827" cy="1952266"/>
            </a:xfrm>
          </p:grpSpPr>
          <p:grpSp>
            <p:nvGrpSpPr>
              <p:cNvPr id="1282" name="Google Shape;1282;p22"/>
              <p:cNvGrpSpPr/>
              <p:nvPr/>
            </p:nvGrpSpPr>
            <p:grpSpPr>
              <a:xfrm>
                <a:off x="5194218" y="893128"/>
                <a:ext cx="522827" cy="522827"/>
                <a:chOff x="764100" y="3623300"/>
                <a:chExt cx="1046700" cy="1046700"/>
              </a:xfrm>
            </p:grpSpPr>
            <p:sp>
              <p:nvSpPr>
                <p:cNvPr id="1283" name="Google Shape;1283;p22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22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5" name="Google Shape;1285;p22"/>
              <p:cNvGrpSpPr/>
              <p:nvPr/>
            </p:nvGrpSpPr>
            <p:grpSpPr>
              <a:xfrm>
                <a:off x="5371918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286" name="Google Shape;1286;p22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287" name="Google Shape;1287;p22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288" name="Google Shape;1288;p22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9" name="Google Shape;1289;p22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0" name="Google Shape;1290;p22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91" name="Google Shape;1291;p22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92" name="Google Shape;1292;p22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3" name="Google Shape;1293;p22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294" name="Google Shape;1294;p22"/>
              <p:cNvGrpSpPr/>
              <p:nvPr/>
            </p:nvGrpSpPr>
            <p:grpSpPr>
              <a:xfrm>
                <a:off x="7824797" y="1891930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295" name="Google Shape;1295;p22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6" name="Google Shape;1296;p22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7" name="Google Shape;1297;p22"/>
              <p:cNvGrpSpPr/>
              <p:nvPr/>
            </p:nvGrpSpPr>
            <p:grpSpPr>
              <a:xfrm>
                <a:off x="8100550" y="-1724181"/>
                <a:ext cx="300376" cy="4529866"/>
                <a:chOff x="3792712" y="-322375"/>
                <a:chExt cx="274793" cy="4144055"/>
              </a:xfrm>
            </p:grpSpPr>
            <p:grpSp>
              <p:nvGrpSpPr>
                <p:cNvPr id="1298" name="Google Shape;1298;p22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299" name="Google Shape;1299;p22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300" name="Google Shape;1300;p22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1" name="Google Shape;1301;p22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2" name="Google Shape;1302;p22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303" name="Google Shape;1303;p22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04" name="Google Shape;1304;p22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22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06" name="Google Shape;1306;p22"/>
            <p:cNvGrpSpPr/>
            <p:nvPr/>
          </p:nvGrpSpPr>
          <p:grpSpPr>
            <a:xfrm>
              <a:off x="7184797" y="-17"/>
              <a:ext cx="985363" cy="3905970"/>
              <a:chOff x="1192601" y="-1724180"/>
              <a:chExt cx="1046700" cy="4149108"/>
            </a:xfrm>
          </p:grpSpPr>
          <p:grpSp>
            <p:nvGrpSpPr>
              <p:cNvPr id="1307" name="Google Shape;1307;p22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308" name="Google Shape;1308;p22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9" name="Google Shape;1309;p22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0" name="Google Shape;1310;p22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311" name="Google Shape;1311;p22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312" name="Google Shape;1312;p22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313" name="Google Shape;1313;p22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4" name="Google Shape;1314;p22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5" name="Google Shape;1315;p22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16" name="Google Shape;1316;p22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317" name="Google Shape;1317;p22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18" name="Google Shape;1318;p22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19" name="Google Shape;1319;p22"/>
            <p:cNvGrpSpPr/>
            <p:nvPr/>
          </p:nvGrpSpPr>
          <p:grpSpPr>
            <a:xfrm>
              <a:off x="7192740" y="3730346"/>
              <a:ext cx="148551" cy="170121"/>
              <a:chOff x="3462796" y="2555878"/>
              <a:chExt cx="157798" cy="180711"/>
            </a:xfrm>
          </p:grpSpPr>
          <p:sp>
            <p:nvSpPr>
              <p:cNvPr id="1320" name="Google Shape;1320;p22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23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28" name="Google Shape;1328;p23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278806" y="823848"/>
            <a:ext cx="288376" cy="330267"/>
            <a:chOff x="3462796" y="2555878"/>
            <a:chExt cx="157798" cy="180711"/>
          </a:xfrm>
        </p:grpSpPr>
        <p:sp>
          <p:nvSpPr>
            <p:cNvPr id="1330" name="Google Shape;1330;p23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23"/>
          <p:cNvGrpSpPr/>
          <p:nvPr/>
        </p:nvGrpSpPr>
        <p:grpSpPr>
          <a:xfrm>
            <a:off x="6196932" y="-29"/>
            <a:ext cx="2985502" cy="4610467"/>
            <a:chOff x="6196932" y="-29"/>
            <a:chExt cx="2985502" cy="4610467"/>
          </a:xfrm>
        </p:grpSpPr>
        <p:grpSp>
          <p:nvGrpSpPr>
            <p:cNvPr id="1337" name="Google Shape;1337;p23"/>
            <p:cNvGrpSpPr/>
            <p:nvPr/>
          </p:nvGrpSpPr>
          <p:grpSpPr>
            <a:xfrm>
              <a:off x="7737774" y="-17"/>
              <a:ext cx="448629" cy="4610455"/>
              <a:chOff x="6798998" y="-1296139"/>
              <a:chExt cx="476555" cy="4897445"/>
            </a:xfrm>
          </p:grpSpPr>
          <p:sp>
            <p:nvSpPr>
              <p:cNvPr id="1338" name="Google Shape;1338;p23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rect b="b" l="l" r="r" t="t"/>
                <a:pathLst>
                  <a:path extrusionOk="0" h="629711" w="476555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3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0" name="Google Shape;1340;p23"/>
            <p:cNvGrpSpPr/>
            <p:nvPr/>
          </p:nvGrpSpPr>
          <p:grpSpPr>
            <a:xfrm>
              <a:off x="8636880" y="46"/>
              <a:ext cx="382387" cy="1450044"/>
              <a:chOff x="5578966" y="2422197"/>
              <a:chExt cx="406190" cy="1540306"/>
            </a:xfrm>
          </p:grpSpPr>
          <p:sp>
            <p:nvSpPr>
              <p:cNvPr id="1341" name="Google Shape;1341;p23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rect b="b" l="l" r="r" t="t"/>
                <a:pathLst>
                  <a:path extrusionOk="0" h="990908" w="40619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3" name="Google Shape;1343;p23"/>
            <p:cNvGrpSpPr/>
            <p:nvPr/>
          </p:nvGrpSpPr>
          <p:grpSpPr>
            <a:xfrm>
              <a:off x="8035390" y="23"/>
              <a:ext cx="439174" cy="2683137"/>
              <a:chOff x="6176324" y="940075"/>
              <a:chExt cx="466512" cy="2850156"/>
            </a:xfrm>
          </p:grpSpPr>
          <p:sp>
            <p:nvSpPr>
              <p:cNvPr id="1344" name="Google Shape;1344;p23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rect b="b" l="l" r="r" t="t"/>
                <a:pathLst>
                  <a:path extrusionOk="0" h="818636" w="466512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3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6" name="Google Shape;1346;p23"/>
            <p:cNvGrpSpPr/>
            <p:nvPr/>
          </p:nvGrpSpPr>
          <p:grpSpPr>
            <a:xfrm>
              <a:off x="6363037" y="42"/>
              <a:ext cx="160482" cy="1242299"/>
              <a:chOff x="7576714" y="2009363"/>
              <a:chExt cx="170472" cy="1319629"/>
            </a:xfrm>
          </p:grpSpPr>
          <p:sp>
            <p:nvSpPr>
              <p:cNvPr id="1347" name="Google Shape;1347;p23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rect b="b" l="l" r="r" t="t"/>
                <a:pathLst>
                  <a:path extrusionOk="0" h="357397" w="170472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9" name="Google Shape;1349;p23"/>
            <p:cNvGrpSpPr/>
            <p:nvPr/>
          </p:nvGrpSpPr>
          <p:grpSpPr>
            <a:xfrm>
              <a:off x="6999982" y="11"/>
              <a:ext cx="271476" cy="3307838"/>
              <a:chOff x="7883572" y="308161"/>
              <a:chExt cx="288375" cy="3513743"/>
            </a:xfrm>
          </p:grpSpPr>
          <p:sp>
            <p:nvSpPr>
              <p:cNvPr id="1350" name="Google Shape;1350;p23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rect b="b" l="l" r="r" t="t"/>
                <a:pathLst>
                  <a:path extrusionOk="0" h="850309" w="288375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2" name="Google Shape;1352;p23"/>
            <p:cNvGrpSpPr/>
            <p:nvPr/>
          </p:nvGrpSpPr>
          <p:grpSpPr>
            <a:xfrm>
              <a:off x="6827961" y="636463"/>
              <a:ext cx="230791" cy="243118"/>
              <a:chOff x="3770248" y="2527300"/>
              <a:chExt cx="180404" cy="190055"/>
            </a:xfrm>
          </p:grpSpPr>
          <p:sp>
            <p:nvSpPr>
              <p:cNvPr id="1353" name="Google Shape;1353;p23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3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3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3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7" name="Google Shape;1357;p23"/>
            <p:cNvGrpSpPr/>
            <p:nvPr/>
          </p:nvGrpSpPr>
          <p:grpSpPr>
            <a:xfrm>
              <a:off x="8763364" y="2641907"/>
              <a:ext cx="230809" cy="243156"/>
              <a:chOff x="3770248" y="2527300"/>
              <a:chExt cx="180404" cy="190055"/>
            </a:xfrm>
          </p:grpSpPr>
          <p:sp>
            <p:nvSpPr>
              <p:cNvPr id="1358" name="Google Shape;1358;p23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3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23"/>
            <p:cNvGrpSpPr/>
            <p:nvPr/>
          </p:nvGrpSpPr>
          <p:grpSpPr>
            <a:xfrm rot="5400000">
              <a:off x="8655434" y="4253521"/>
              <a:ext cx="201871" cy="231166"/>
              <a:chOff x="3462796" y="2555878"/>
              <a:chExt cx="157798" cy="180711"/>
            </a:xfrm>
          </p:grpSpPr>
          <p:sp>
            <p:nvSpPr>
              <p:cNvPr id="1363" name="Google Shape;1363;p23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3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3"/>
            <p:cNvGrpSpPr/>
            <p:nvPr/>
          </p:nvGrpSpPr>
          <p:grpSpPr>
            <a:xfrm rot="-2700000">
              <a:off x="7375301" y="1863438"/>
              <a:ext cx="169840" cy="178926"/>
              <a:chOff x="3770248" y="2527300"/>
              <a:chExt cx="180404" cy="190055"/>
            </a:xfrm>
          </p:grpSpPr>
          <p:sp>
            <p:nvSpPr>
              <p:cNvPr id="1370" name="Google Shape;1370;p23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rect b="b" l="l" r="r" t="t"/>
                <a:pathLst>
                  <a:path extrusionOk="0" h="61404" w="51441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rect b="b" l="l" r="r" t="t"/>
                <a:pathLst>
                  <a:path extrusionOk="0" h="61341" w="51441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rect b="b" l="l" r="r" t="t"/>
                <a:pathLst>
                  <a:path extrusionOk="0" h="54430" w="5842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rect b="b" l="l" r="r" t="t"/>
                <a:pathLst>
                  <a:path extrusionOk="0" h="54484" w="58484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>
              <a:off x="6800135" y="22"/>
              <a:ext cx="985363" cy="1665685"/>
              <a:chOff x="2484475" y="1329454"/>
              <a:chExt cx="1046700" cy="1769371"/>
            </a:xfrm>
          </p:grpSpPr>
          <p:sp>
            <p:nvSpPr>
              <p:cNvPr id="1375" name="Google Shape;1375;p23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77" name="Google Shape;1377;p23"/>
              <p:cNvGrpSpPr/>
              <p:nvPr/>
            </p:nvGrpSpPr>
            <p:grpSpPr>
              <a:xfrm>
                <a:off x="2769705" y="1329454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378" name="Google Shape;1378;p23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379" name="Google Shape;1379;p23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rect b="b" l="l" r="r" t="t"/>
                    <a:pathLst>
                      <a:path extrusionOk="0" h="208143" w="20208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0" name="Google Shape;1380;p23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rect b="b" l="l" r="r" t="t"/>
                    <a:pathLst>
                      <a:path extrusionOk="0" h="592827" w="444195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1" name="Google Shape;1381;p23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rect b="b" l="l" r="r" t="t"/>
                    <a:pathLst>
                      <a:path extrusionOk="0" h="818636" w="466728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82" name="Google Shape;1382;p23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83" name="Google Shape;1383;p23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rect b="b" l="l" r="r" t="t"/>
                <a:pathLst>
                  <a:path extrusionOk="0" h="5799" w="4784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cap="rnd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4" name="Google Shape;1384;p23"/>
            <p:cNvGrpSpPr/>
            <p:nvPr/>
          </p:nvGrpSpPr>
          <p:grpSpPr>
            <a:xfrm>
              <a:off x="8330194" y="-10"/>
              <a:ext cx="852241" cy="2641272"/>
              <a:chOff x="3961868" y="-891976"/>
              <a:chExt cx="905291" cy="2805685"/>
            </a:xfrm>
          </p:grpSpPr>
          <p:grpSp>
            <p:nvGrpSpPr>
              <p:cNvPr id="1385" name="Google Shape;1385;p23"/>
              <p:cNvGrpSpPr/>
              <p:nvPr/>
            </p:nvGrpSpPr>
            <p:grpSpPr>
              <a:xfrm>
                <a:off x="3961868" y="1008418"/>
                <a:ext cx="905291" cy="905291"/>
                <a:chOff x="764100" y="3623300"/>
                <a:chExt cx="1046700" cy="1046700"/>
              </a:xfrm>
            </p:grpSpPr>
            <p:sp>
              <p:nvSpPr>
                <p:cNvPr id="1386" name="Google Shape;1386;p23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7" name="Google Shape;1387;p23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88" name="Google Shape;1388;p23"/>
              <p:cNvGrpSpPr/>
              <p:nvPr/>
            </p:nvGrpSpPr>
            <p:grpSpPr>
              <a:xfrm>
                <a:off x="4155317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389" name="Google Shape;1389;p23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390" name="Google Shape;1390;p23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391" name="Google Shape;1391;p23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rect b="b" l="l" r="r" t="t"/>
                      <a:pathLst>
                        <a:path extrusionOk="0" h="168416" w="179593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92" name="Google Shape;1392;p23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rect b="b" l="l" r="r" t="t"/>
                      <a:pathLst>
                        <a:path extrusionOk="0" h="462047" w="453667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93" name="Google Shape;1393;p23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rect b="b" l="l" r="r" t="t"/>
                      <a:pathLst>
                        <a:path extrusionOk="0" h="638209" w="478297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394" name="Google Shape;1394;p23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395" name="Google Shape;1395;p23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rect b="b" l="l" r="r" t="t"/>
                  <a:pathLst>
                    <a:path extrusionOk="0" h="2465" w="3914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23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rect b="b" l="l" r="r" t="t"/>
                  <a:pathLst>
                    <a:path extrusionOk="0" h="798" w="363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97" name="Google Shape;1397;p23"/>
            <p:cNvGrpSpPr/>
            <p:nvPr/>
          </p:nvGrpSpPr>
          <p:grpSpPr>
            <a:xfrm>
              <a:off x="7811776" y="-2"/>
              <a:ext cx="492189" cy="1837863"/>
              <a:chOff x="5194218" y="-536312"/>
              <a:chExt cx="522827" cy="1952266"/>
            </a:xfrm>
          </p:grpSpPr>
          <p:grpSp>
            <p:nvGrpSpPr>
              <p:cNvPr id="1398" name="Google Shape;1398;p23"/>
              <p:cNvGrpSpPr/>
              <p:nvPr/>
            </p:nvGrpSpPr>
            <p:grpSpPr>
              <a:xfrm>
                <a:off x="5194218" y="893128"/>
                <a:ext cx="522827" cy="522827"/>
                <a:chOff x="764100" y="3623300"/>
                <a:chExt cx="1046700" cy="1046700"/>
              </a:xfrm>
            </p:grpSpPr>
            <p:sp>
              <p:nvSpPr>
                <p:cNvPr id="1399" name="Google Shape;1399;p23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0" name="Google Shape;1400;p23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2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01" name="Google Shape;1401;p23"/>
              <p:cNvGrpSpPr/>
              <p:nvPr/>
            </p:nvGrpSpPr>
            <p:grpSpPr>
              <a:xfrm>
                <a:off x="5371918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402" name="Google Shape;1402;p23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403" name="Google Shape;1403;p23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404" name="Google Shape;1404;p23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rect b="b" l="l" r="r" t="t"/>
                      <a:pathLst>
                        <a:path extrusionOk="0" h="117177" w="119489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05" name="Google Shape;1405;p23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rect b="b" l="l" r="r" t="t"/>
                      <a:pathLst>
                        <a:path extrusionOk="0" h="221107" w="150661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06" name="Google Shape;1406;p23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rect b="b" l="l" r="r" t="t"/>
                      <a:pathLst>
                        <a:path extrusionOk="0" h="350998" w="16669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407" name="Google Shape;1407;p23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08" name="Google Shape;1408;p23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rect b="b" l="l" r="r" t="t"/>
                  <a:pathLst>
                    <a:path extrusionOk="0" h="1160" w="1088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09" name="Google Shape;1409;p23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410" name="Google Shape;1410;p23"/>
              <p:cNvGrpSpPr/>
              <p:nvPr/>
            </p:nvGrpSpPr>
            <p:grpSpPr>
              <a:xfrm>
                <a:off x="7824797" y="1891930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411" name="Google Shape;1411;p23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Google Shape;1412;p23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5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13" name="Google Shape;1413;p23"/>
              <p:cNvGrpSpPr/>
              <p:nvPr/>
            </p:nvGrpSpPr>
            <p:grpSpPr>
              <a:xfrm>
                <a:off x="8100550" y="-1724181"/>
                <a:ext cx="300376" cy="4529866"/>
                <a:chOff x="3792712" y="-322375"/>
                <a:chExt cx="274793" cy="4144055"/>
              </a:xfrm>
            </p:grpSpPr>
            <p:grpSp>
              <p:nvGrpSpPr>
                <p:cNvPr id="1414" name="Google Shape;1414;p23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415" name="Google Shape;1415;p23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416" name="Google Shape;1416;p23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rect b="b" l="l" r="r" t="t"/>
                      <a:pathLst>
                        <a:path extrusionOk="0" h="637356" w="261578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17" name="Google Shape;1417;p23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rect b="b" l="l" r="r" t="t"/>
                      <a:pathLst>
                        <a:path extrusionOk="0" h="197298" w="160096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18" name="Google Shape;1418;p23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rect b="b" l="l" r="r" t="t"/>
                      <a:pathLst>
                        <a:path extrusionOk="0" h="850085" w="274793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419" name="Google Shape;1419;p23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20" name="Google Shape;1420;p23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rect b="b" l="l" r="r" t="t"/>
                  <a:pathLst>
                    <a:path extrusionOk="0" h="5437" w="3044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23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rect b="b" l="l" r="r" t="t"/>
                  <a:pathLst>
                    <a:path extrusionOk="0" h="870" w="73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22" name="Google Shape;1422;p23"/>
            <p:cNvGrpSpPr/>
            <p:nvPr/>
          </p:nvGrpSpPr>
          <p:grpSpPr>
            <a:xfrm>
              <a:off x="7184797" y="-17"/>
              <a:ext cx="985363" cy="3905970"/>
              <a:chOff x="1192601" y="-1724180"/>
              <a:chExt cx="1046700" cy="4149108"/>
            </a:xfrm>
          </p:grpSpPr>
          <p:grpSp>
            <p:nvGrpSpPr>
              <p:cNvPr id="1423" name="Google Shape;1423;p23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424" name="Google Shape;1424;p23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5" name="Google Shape;1425;p23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41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26" name="Google Shape;1426;p23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427" name="Google Shape;1427;p23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428" name="Google Shape;1428;p23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429" name="Google Shape;1429;p23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rect b="b" l="l" r="r" t="t"/>
                      <a:pathLst>
                        <a:path extrusionOk="0" h="500199" w="51095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30" name="Google Shape;1430;p23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rect b="b" l="l" r="r" t="t"/>
                      <a:pathLst>
                        <a:path extrusionOk="0" h="214629" w="488949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31" name="Google Shape;1431;p23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rect b="b" l="l" r="r" t="t"/>
                      <a:pathLst>
                        <a:path extrusionOk="0" h="234649" w="219884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32" name="Google Shape;1432;p23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rect b="b" l="l" r="r" t="t"/>
                      <a:pathLst>
                        <a:path extrusionOk="0" h="928227" w="530958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433" name="Google Shape;1433;p23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34" name="Google Shape;1434;p23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rect b="b" l="l" r="r" t="t"/>
                  <a:pathLst>
                    <a:path extrusionOk="0" h="2972" w="4857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cap="rnd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35" name="Google Shape;1435;p23"/>
            <p:cNvGrpSpPr/>
            <p:nvPr/>
          </p:nvGrpSpPr>
          <p:grpSpPr>
            <a:xfrm>
              <a:off x="6196932" y="7"/>
              <a:ext cx="985363" cy="2629685"/>
              <a:chOff x="6010934" y="1"/>
              <a:chExt cx="1046700" cy="2793377"/>
            </a:xfrm>
          </p:grpSpPr>
          <p:grpSp>
            <p:nvGrpSpPr>
              <p:cNvPr id="1436" name="Google Shape;1436;p23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437" name="Google Shape;1437;p23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39" name="Google Shape;1439;p23"/>
              <p:cNvGrpSpPr/>
              <p:nvPr/>
            </p:nvGrpSpPr>
            <p:grpSpPr>
              <a:xfrm>
                <a:off x="6308748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1440" name="Google Shape;1440;p23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1441" name="Google Shape;1441;p23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1442" name="Google Shape;1442;p23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rect b="b" l="l" r="r" t="t"/>
                      <a:pathLst>
                        <a:path extrusionOk="0" h="222824" w="215728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43" name="Google Shape;1443;p23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rect b="b" l="l" r="r" t="t"/>
                      <a:pathLst>
                        <a:path extrusionOk="0" h="229478" w="324636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44" name="Google Shape;1444;p23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rect b="b" l="l" r="r" t="t"/>
                      <a:pathLst>
                        <a:path extrusionOk="0" h="540604" w="389306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445" name="Google Shape;1445;p23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rect b="b" l="l" r="r" t="t"/>
                      <a:pathLst>
                        <a:path extrusionOk="0" h="990908" w="404159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446" name="Google Shape;1446;p23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47" name="Google Shape;1447;p23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rect b="b" l="l" r="r" t="t"/>
                  <a:pathLst>
                    <a:path extrusionOk="0" h="725" w="2828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8" name="Google Shape;1448;p23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rect b="b" l="l" r="r" t="t"/>
                  <a:pathLst>
                    <a:path extrusionOk="0" h="724" w="3045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9" name="Google Shape;1449;p23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rect b="b" l="l" r="r" t="t"/>
                  <a:pathLst>
                    <a:path extrusionOk="0" h="362" w="1595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0" name="Google Shape;1450;p23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rect b="b" l="l" r="r" t="t"/>
                  <a:pathLst>
                    <a:path extrusionOk="0" h="290" w="725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51" name="Google Shape;1451;p23"/>
            <p:cNvGrpSpPr/>
            <p:nvPr/>
          </p:nvGrpSpPr>
          <p:grpSpPr>
            <a:xfrm>
              <a:off x="7192740" y="3730346"/>
              <a:ext cx="148551" cy="170121"/>
              <a:chOff x="3462796" y="2555878"/>
              <a:chExt cx="157798" cy="180711"/>
            </a:xfrm>
          </p:grpSpPr>
          <p:sp>
            <p:nvSpPr>
              <p:cNvPr id="1452" name="Google Shape;1452;p23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rect b="b" l="l" r="r" t="t"/>
                <a:pathLst>
                  <a:path extrusionOk="0" h="53711" w="20839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rect b="b" l="l" r="r" t="t"/>
                <a:pathLst>
                  <a:path extrusionOk="0" h="33554" w="4757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rect b="b" l="l" r="r" t="t"/>
                <a:pathLst>
                  <a:path extrusionOk="0" h="35006" w="48391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rect b="b" l="l" r="r" t="t"/>
                <a:pathLst>
                  <a:path extrusionOk="0" h="33548" w="42019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rect b="b" l="l" r="r" t="t"/>
                <a:pathLst>
                  <a:path extrusionOk="0" h="33781" w="40843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4"/>
          <p:cNvSpPr txBox="1"/>
          <p:nvPr>
            <p:ph idx="1" type="body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1460" name="Google Shape;1460;p24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pSp>
        <p:nvGrpSpPr>
          <p:cNvPr id="1461" name="Google Shape;1461;p24"/>
          <p:cNvGrpSpPr/>
          <p:nvPr/>
        </p:nvGrpSpPr>
        <p:grpSpPr>
          <a:xfrm>
            <a:off x="2123899" y="-3"/>
            <a:ext cx="248884" cy="1079826"/>
            <a:chOff x="6176324" y="1765810"/>
            <a:chExt cx="466512" cy="2024421"/>
          </a:xfrm>
        </p:grpSpPr>
        <p:sp>
          <p:nvSpPr>
            <p:cNvPr id="1462" name="Google Shape;1462;p24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4" name="Google Shape;1464;p24"/>
          <p:cNvGrpSpPr/>
          <p:nvPr/>
        </p:nvGrpSpPr>
        <p:grpSpPr>
          <a:xfrm>
            <a:off x="6105619" y="-5"/>
            <a:ext cx="314981" cy="715683"/>
            <a:chOff x="4897958" y="2723139"/>
            <a:chExt cx="514087" cy="1168081"/>
          </a:xfrm>
        </p:grpSpPr>
        <p:sp>
          <p:nvSpPr>
            <p:cNvPr id="1465" name="Google Shape;1465;p24"/>
            <p:cNvSpPr/>
            <p:nvPr/>
          </p:nvSpPr>
          <p:spPr>
            <a:xfrm>
              <a:off x="4897958" y="2971595"/>
              <a:ext cx="514087" cy="919625"/>
            </a:xfrm>
            <a:custGeom>
              <a:rect b="b" l="l" r="r" t="t"/>
              <a:pathLst>
                <a:path extrusionOk="0" h="919625" w="514087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7" name="Google Shape;1467;p24"/>
          <p:cNvGrpSpPr/>
          <p:nvPr/>
        </p:nvGrpSpPr>
        <p:grpSpPr>
          <a:xfrm>
            <a:off x="3821574" y="-6"/>
            <a:ext cx="248873" cy="666692"/>
            <a:chOff x="5578966" y="2874382"/>
            <a:chExt cx="406190" cy="1088121"/>
          </a:xfrm>
        </p:grpSpPr>
        <p:sp>
          <p:nvSpPr>
            <p:cNvPr id="1468" name="Google Shape;1468;p24"/>
            <p:cNvSpPr/>
            <p:nvPr/>
          </p:nvSpPr>
          <p:spPr>
            <a:xfrm>
              <a:off x="5578966" y="2971595"/>
              <a:ext cx="406190" cy="990908"/>
            </a:xfrm>
            <a:custGeom>
              <a:rect b="b" l="l" r="r" t="t"/>
              <a:pathLst>
                <a:path extrusionOk="0" h="990908" w="40619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0" name="Google Shape;1470;p24"/>
          <p:cNvGrpSpPr/>
          <p:nvPr/>
        </p:nvGrpSpPr>
        <p:grpSpPr>
          <a:xfrm>
            <a:off x="4797693" y="-1"/>
            <a:ext cx="285832" cy="1167629"/>
            <a:chOff x="6176324" y="1884520"/>
            <a:chExt cx="466512" cy="1905711"/>
          </a:xfrm>
        </p:grpSpPr>
        <p:sp>
          <p:nvSpPr>
            <p:cNvPr id="1471" name="Google Shape;1471;p24"/>
            <p:cNvSpPr/>
            <p:nvPr/>
          </p:nvSpPr>
          <p:spPr>
            <a:xfrm>
              <a:off x="6176324" y="2971595"/>
              <a:ext cx="466512" cy="818636"/>
            </a:xfrm>
            <a:custGeom>
              <a:rect b="b" l="l" r="r" t="t"/>
              <a:pathLst>
                <a:path extrusionOk="0" h="818636" w="466512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3" name="Google Shape;1473;p24"/>
          <p:cNvGrpSpPr/>
          <p:nvPr/>
        </p:nvGrpSpPr>
        <p:grpSpPr>
          <a:xfrm>
            <a:off x="2497921" y="-1"/>
            <a:ext cx="291985" cy="626860"/>
            <a:chOff x="6798998" y="2578195"/>
            <a:chExt cx="476555" cy="1023111"/>
          </a:xfrm>
        </p:grpSpPr>
        <p:sp>
          <p:nvSpPr>
            <p:cNvPr id="1474" name="Google Shape;1474;p24"/>
            <p:cNvSpPr/>
            <p:nvPr/>
          </p:nvSpPr>
          <p:spPr>
            <a:xfrm>
              <a:off x="6798998" y="2971595"/>
              <a:ext cx="476555" cy="629711"/>
            </a:xfrm>
            <a:custGeom>
              <a:rect b="b" l="l" r="r" t="t"/>
              <a:pathLst>
                <a:path extrusionOk="0" h="629711" w="476555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24"/>
          <p:cNvGrpSpPr/>
          <p:nvPr/>
        </p:nvGrpSpPr>
        <p:grpSpPr>
          <a:xfrm>
            <a:off x="6996814" y="1"/>
            <a:ext cx="104448" cy="835379"/>
            <a:chOff x="7576714" y="1965553"/>
            <a:chExt cx="170472" cy="1363439"/>
          </a:xfrm>
        </p:grpSpPr>
        <p:sp>
          <p:nvSpPr>
            <p:cNvPr id="1477" name="Google Shape;1477;p24"/>
            <p:cNvSpPr/>
            <p:nvPr/>
          </p:nvSpPr>
          <p:spPr>
            <a:xfrm>
              <a:off x="7576714" y="2971595"/>
              <a:ext cx="170472" cy="357397"/>
            </a:xfrm>
            <a:custGeom>
              <a:rect b="b" l="l" r="r" t="t"/>
              <a:pathLst>
                <a:path extrusionOk="0" h="357397" w="170472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24"/>
          <p:cNvGrpSpPr/>
          <p:nvPr/>
        </p:nvGrpSpPr>
        <p:grpSpPr>
          <a:xfrm>
            <a:off x="3185960" y="-4"/>
            <a:ext cx="176687" cy="1310262"/>
            <a:chOff x="7883572" y="1683399"/>
            <a:chExt cx="288375" cy="2138505"/>
          </a:xfrm>
        </p:grpSpPr>
        <p:sp>
          <p:nvSpPr>
            <p:cNvPr id="1480" name="Google Shape;1480;p24"/>
            <p:cNvSpPr/>
            <p:nvPr/>
          </p:nvSpPr>
          <p:spPr>
            <a:xfrm>
              <a:off x="7883572" y="2971595"/>
              <a:ext cx="288375" cy="850309"/>
            </a:xfrm>
            <a:custGeom>
              <a:rect b="b" l="l" r="r" t="t"/>
              <a:pathLst>
                <a:path extrusionOk="0" h="850309" w="288375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2" name="Google Shape;1482;p24"/>
          <p:cNvGrpSpPr/>
          <p:nvPr/>
        </p:nvGrpSpPr>
        <p:grpSpPr>
          <a:xfrm>
            <a:off x="2478539" y="103441"/>
            <a:ext cx="96683" cy="110722"/>
            <a:chOff x="3462796" y="2555878"/>
            <a:chExt cx="157798" cy="180711"/>
          </a:xfrm>
        </p:grpSpPr>
        <p:sp>
          <p:nvSpPr>
            <p:cNvPr id="1483" name="Google Shape;1483;p24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4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24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9" name="Google Shape;1489;p24"/>
          <p:cNvGrpSpPr/>
          <p:nvPr/>
        </p:nvGrpSpPr>
        <p:grpSpPr>
          <a:xfrm>
            <a:off x="4244237" y="715675"/>
            <a:ext cx="110533" cy="116447"/>
            <a:chOff x="3770248" y="2527300"/>
            <a:chExt cx="180404" cy="190055"/>
          </a:xfrm>
        </p:grpSpPr>
        <p:sp>
          <p:nvSpPr>
            <p:cNvPr id="1490" name="Google Shape;1490;p24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4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24"/>
          <p:cNvGrpSpPr/>
          <p:nvPr/>
        </p:nvGrpSpPr>
        <p:grpSpPr>
          <a:xfrm>
            <a:off x="6547065" y="29478"/>
            <a:ext cx="131398" cy="150478"/>
            <a:chOff x="3462796" y="2555878"/>
            <a:chExt cx="157798" cy="180711"/>
          </a:xfrm>
        </p:grpSpPr>
        <p:sp>
          <p:nvSpPr>
            <p:cNvPr id="1495" name="Google Shape;1495;p24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24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4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4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4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4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1" name="Google Shape;1501;p24"/>
          <p:cNvGrpSpPr/>
          <p:nvPr/>
        </p:nvGrpSpPr>
        <p:grpSpPr>
          <a:xfrm>
            <a:off x="5436620" y="1013077"/>
            <a:ext cx="150222" cy="158259"/>
            <a:chOff x="3770248" y="2527300"/>
            <a:chExt cx="180404" cy="190055"/>
          </a:xfrm>
        </p:grpSpPr>
        <p:sp>
          <p:nvSpPr>
            <p:cNvPr id="1502" name="Google Shape;1502;p24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4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4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4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6" name="Google Shape;1506;p24"/>
          <p:cNvGrpSpPr/>
          <p:nvPr/>
        </p:nvGrpSpPr>
        <p:grpSpPr>
          <a:xfrm rot="5400000">
            <a:off x="5283010" y="299043"/>
            <a:ext cx="131398" cy="150460"/>
            <a:chOff x="3462796" y="2555878"/>
            <a:chExt cx="157798" cy="180711"/>
          </a:xfrm>
        </p:grpSpPr>
        <p:sp>
          <p:nvSpPr>
            <p:cNvPr id="1507" name="Google Shape;1507;p24"/>
            <p:cNvSpPr/>
            <p:nvPr/>
          </p:nvSpPr>
          <p:spPr>
            <a:xfrm>
              <a:off x="3528860" y="2555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3528860" y="2682878"/>
              <a:ext cx="20839" cy="53711"/>
            </a:xfrm>
            <a:custGeom>
              <a:rect b="b" l="l" r="r" t="t"/>
              <a:pathLst>
                <a:path extrusionOk="0" h="53711" w="20839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3571315" y="2597137"/>
              <a:ext cx="47570" cy="33554"/>
            </a:xfrm>
            <a:custGeom>
              <a:rect b="b" l="l" r="r" t="t"/>
              <a:pathLst>
                <a:path extrusionOk="0" h="33554" w="4757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3572203" y="2660050"/>
              <a:ext cx="48391" cy="35006"/>
            </a:xfrm>
            <a:custGeom>
              <a:rect b="b" l="l" r="r" t="t"/>
              <a:pathLst>
                <a:path extrusionOk="0" h="35006" w="48391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3466564" y="2662661"/>
              <a:ext cx="42019" cy="33548"/>
            </a:xfrm>
            <a:custGeom>
              <a:rect b="b" l="l" r="r" t="t"/>
              <a:pathLst>
                <a:path extrusionOk="0" h="33548" w="42019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4"/>
            <p:cNvSpPr/>
            <p:nvPr/>
          </p:nvSpPr>
          <p:spPr>
            <a:xfrm>
              <a:off x="3462796" y="2597064"/>
              <a:ext cx="40843" cy="33781"/>
            </a:xfrm>
            <a:custGeom>
              <a:rect b="b" l="l" r="r" t="t"/>
              <a:pathLst>
                <a:path extrusionOk="0" h="33781" w="40843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3" name="Google Shape;1513;p24"/>
          <p:cNvGrpSpPr/>
          <p:nvPr/>
        </p:nvGrpSpPr>
        <p:grpSpPr>
          <a:xfrm>
            <a:off x="2111389" y="797087"/>
            <a:ext cx="110533" cy="116447"/>
            <a:chOff x="3770248" y="2527300"/>
            <a:chExt cx="180404" cy="190055"/>
          </a:xfrm>
        </p:grpSpPr>
        <p:sp>
          <p:nvSpPr>
            <p:cNvPr id="1514" name="Google Shape;1514;p24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24"/>
          <p:cNvGrpSpPr/>
          <p:nvPr/>
        </p:nvGrpSpPr>
        <p:grpSpPr>
          <a:xfrm rot="-2700000">
            <a:off x="7021574" y="1207754"/>
            <a:ext cx="110522" cy="116435"/>
            <a:chOff x="3770248" y="2527300"/>
            <a:chExt cx="180404" cy="190055"/>
          </a:xfrm>
        </p:grpSpPr>
        <p:sp>
          <p:nvSpPr>
            <p:cNvPr id="1519" name="Google Shape;1519;p24"/>
            <p:cNvSpPr/>
            <p:nvPr/>
          </p:nvSpPr>
          <p:spPr>
            <a:xfrm>
              <a:off x="3775135" y="2655951"/>
              <a:ext cx="51441" cy="61404"/>
            </a:xfrm>
            <a:custGeom>
              <a:rect b="b" l="l" r="r" t="t"/>
              <a:pathLst>
                <a:path extrusionOk="0" h="61404" w="51441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4"/>
            <p:cNvSpPr/>
            <p:nvPr/>
          </p:nvSpPr>
          <p:spPr>
            <a:xfrm>
              <a:off x="3894324" y="2527300"/>
              <a:ext cx="51441" cy="61341"/>
            </a:xfrm>
            <a:custGeom>
              <a:rect b="b" l="l" r="r" t="t"/>
              <a:pathLst>
                <a:path extrusionOk="0" h="61341" w="51441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4"/>
            <p:cNvSpPr/>
            <p:nvPr/>
          </p:nvSpPr>
          <p:spPr>
            <a:xfrm>
              <a:off x="3770248" y="2531866"/>
              <a:ext cx="58420" cy="54430"/>
            </a:xfrm>
            <a:custGeom>
              <a:rect b="b" l="l" r="r" t="t"/>
              <a:pathLst>
                <a:path extrusionOk="0" h="54430" w="5842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4"/>
            <p:cNvSpPr/>
            <p:nvPr/>
          </p:nvSpPr>
          <p:spPr>
            <a:xfrm>
              <a:off x="3892168" y="2658113"/>
              <a:ext cx="58484" cy="54484"/>
            </a:xfrm>
            <a:custGeom>
              <a:rect b="b" l="l" r="r" t="t"/>
              <a:pathLst>
                <a:path extrusionOk="0" h="54484" w="58484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3" name="Google Shape;1523;p24"/>
          <p:cNvGrpSpPr/>
          <p:nvPr/>
        </p:nvGrpSpPr>
        <p:grpSpPr>
          <a:xfrm>
            <a:off x="3301930" y="-2"/>
            <a:ext cx="641313" cy="1441454"/>
            <a:chOff x="2484475" y="746199"/>
            <a:chExt cx="1046700" cy="2352626"/>
          </a:xfrm>
        </p:grpSpPr>
        <p:sp>
          <p:nvSpPr>
            <p:cNvPr id="1524" name="Google Shape;1524;p24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4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6" name="Google Shape;1526;p24"/>
            <p:cNvGrpSpPr/>
            <p:nvPr/>
          </p:nvGrpSpPr>
          <p:grpSpPr>
            <a:xfrm>
              <a:off x="2769705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527" name="Google Shape;1527;p24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28" name="Google Shape;1528;p24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rect b="b" l="l" r="r" t="t"/>
                  <a:pathLst>
                    <a:path extrusionOk="0" h="208143" w="20208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" name="Google Shape;1529;p24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rect b="b" l="l" r="r" t="t"/>
                  <a:pathLst>
                    <a:path extrusionOk="0" h="592827" w="444195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" name="Google Shape;1530;p24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rect b="b" l="l" r="r" t="t"/>
                  <a:pathLst>
                    <a:path extrusionOk="0" h="818636" w="466728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1" name="Google Shape;1531;p24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2" name="Google Shape;1532;p24"/>
            <p:cNvSpPr/>
            <p:nvPr/>
          </p:nvSpPr>
          <p:spPr>
            <a:xfrm>
              <a:off x="2848289" y="2564652"/>
              <a:ext cx="130735" cy="158472"/>
            </a:xfrm>
            <a:custGeom>
              <a:rect b="b" l="l" r="r" t="t"/>
              <a:pathLst>
                <a:path extrusionOk="0" h="5799" w="4784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24"/>
          <p:cNvGrpSpPr/>
          <p:nvPr/>
        </p:nvGrpSpPr>
        <p:grpSpPr>
          <a:xfrm>
            <a:off x="4207128" y="0"/>
            <a:ext cx="554672" cy="791531"/>
            <a:chOff x="3961868" y="621835"/>
            <a:chExt cx="905291" cy="1291874"/>
          </a:xfrm>
        </p:grpSpPr>
        <p:grpSp>
          <p:nvGrpSpPr>
            <p:cNvPr id="1534" name="Google Shape;1534;p24"/>
            <p:cNvGrpSpPr/>
            <p:nvPr/>
          </p:nvGrpSpPr>
          <p:grpSpPr>
            <a:xfrm>
              <a:off x="3961868" y="1008418"/>
              <a:ext cx="905291" cy="905291"/>
              <a:chOff x="764100" y="3623300"/>
              <a:chExt cx="1046700" cy="1046700"/>
            </a:xfrm>
          </p:grpSpPr>
          <p:sp>
            <p:nvSpPr>
              <p:cNvPr id="1535" name="Google Shape;1535;p2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7" name="Google Shape;1537;p24"/>
            <p:cNvGrpSpPr/>
            <p:nvPr/>
          </p:nvGrpSpPr>
          <p:grpSpPr>
            <a:xfrm>
              <a:off x="4155317" y="621835"/>
              <a:ext cx="522826" cy="1099261"/>
              <a:chOff x="2447534" y="2604168"/>
              <a:chExt cx="478297" cy="1005636"/>
            </a:xfrm>
          </p:grpSpPr>
          <p:grpSp>
            <p:nvGrpSpPr>
              <p:cNvPr id="1538" name="Google Shape;1538;p24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539" name="Google Shape;1539;p24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540" name="Google Shape;1540;p24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rect b="b" l="l" r="r" t="t"/>
                    <a:pathLst>
                      <a:path extrusionOk="0" h="168416" w="179593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1" name="Google Shape;1541;p24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rect b="b" l="l" r="r" t="t"/>
                    <a:pathLst>
                      <a:path extrusionOk="0" h="462047" w="453667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2" name="Google Shape;1542;p24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rect b="b" l="l" r="r" t="t"/>
                    <a:pathLst>
                      <a:path extrusionOk="0" h="638209" w="478297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43" name="Google Shape;1543;p24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44" name="Google Shape;1544;p24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rect b="b" l="l" r="r" t="t"/>
                <a:pathLst>
                  <a:path extrusionOk="0" h="2465" w="3914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rect b="b" l="l" r="r" t="t"/>
                <a:pathLst>
                  <a:path extrusionOk="0" h="798" w="363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6" name="Google Shape;1546;p24"/>
          <p:cNvGrpSpPr/>
          <p:nvPr/>
        </p:nvGrpSpPr>
        <p:grpSpPr>
          <a:xfrm>
            <a:off x="4962191" y="-10"/>
            <a:ext cx="320336" cy="486567"/>
            <a:chOff x="5194218" y="621819"/>
            <a:chExt cx="522827" cy="794136"/>
          </a:xfrm>
        </p:grpSpPr>
        <p:grpSp>
          <p:nvGrpSpPr>
            <p:cNvPr id="1547" name="Google Shape;1547;p24"/>
            <p:cNvGrpSpPr/>
            <p:nvPr/>
          </p:nvGrpSpPr>
          <p:grpSpPr>
            <a:xfrm>
              <a:off x="5194218" y="893128"/>
              <a:ext cx="522827" cy="522827"/>
              <a:chOff x="764100" y="3623300"/>
              <a:chExt cx="1046700" cy="1046700"/>
            </a:xfrm>
          </p:grpSpPr>
          <p:sp>
            <p:nvSpPr>
              <p:cNvPr id="1548" name="Google Shape;1548;p2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0" name="Google Shape;1550;p24"/>
            <p:cNvGrpSpPr/>
            <p:nvPr/>
          </p:nvGrpSpPr>
          <p:grpSpPr>
            <a:xfrm>
              <a:off x="5371918" y="621819"/>
              <a:ext cx="182209" cy="655932"/>
              <a:chOff x="3305183" y="2722527"/>
              <a:chExt cx="166690" cy="600066"/>
            </a:xfrm>
          </p:grpSpPr>
          <p:grpSp>
            <p:nvGrpSpPr>
              <p:cNvPr id="1551" name="Google Shape;1551;p24"/>
              <p:cNvGrpSpPr/>
              <p:nvPr/>
            </p:nvGrpSpPr>
            <p:grpSpPr>
              <a:xfrm>
                <a:off x="3305183" y="2722527"/>
                <a:ext cx="166690" cy="600066"/>
                <a:chOff x="3305183" y="2722527"/>
                <a:chExt cx="166690" cy="600066"/>
              </a:xfrm>
            </p:grpSpPr>
            <p:grpSp>
              <p:nvGrpSpPr>
                <p:cNvPr id="1552" name="Google Shape;1552;p24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53" name="Google Shape;1553;p24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4" name="Google Shape;1554;p24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5" name="Google Shape;1555;p24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56" name="Google Shape;1556;p24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57" name="Google Shape;1557;p24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58" name="Google Shape;1558;p24"/>
          <p:cNvGrpSpPr/>
          <p:nvPr/>
        </p:nvGrpSpPr>
        <p:grpSpPr>
          <a:xfrm>
            <a:off x="6573943" y="2"/>
            <a:ext cx="527288" cy="1319623"/>
            <a:chOff x="7824797" y="870572"/>
            <a:chExt cx="860597" cy="2153783"/>
          </a:xfrm>
        </p:grpSpPr>
        <p:grpSp>
          <p:nvGrpSpPr>
            <p:cNvPr id="1559" name="Google Shape;1559;p24"/>
            <p:cNvGrpSpPr/>
            <p:nvPr/>
          </p:nvGrpSpPr>
          <p:grpSpPr>
            <a:xfrm>
              <a:off x="7824797" y="1891930"/>
              <a:ext cx="860597" cy="1132425"/>
              <a:chOff x="764100" y="3623300"/>
              <a:chExt cx="1046700" cy="1046700"/>
            </a:xfrm>
          </p:grpSpPr>
          <p:sp>
            <p:nvSpPr>
              <p:cNvPr id="1560" name="Google Shape;1560;p2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2" name="Google Shape;1562;p24"/>
            <p:cNvGrpSpPr/>
            <p:nvPr/>
          </p:nvGrpSpPr>
          <p:grpSpPr>
            <a:xfrm>
              <a:off x="8100550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563" name="Google Shape;1563;p24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564" name="Google Shape;1564;p24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565" name="Google Shape;1565;p24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rect b="b" l="l" r="r" t="t"/>
                    <a:pathLst>
                      <a:path extrusionOk="0" h="637356" w="261578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6" name="Google Shape;1566;p24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rect b="b" l="l" r="r" t="t"/>
                    <a:pathLst>
                      <a:path extrusionOk="0" h="197298" w="160096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7" name="Google Shape;1567;p24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rect b="b" l="l" r="r" t="t"/>
                    <a:pathLst>
                      <a:path extrusionOk="0" h="850085" w="274793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68" name="Google Shape;1568;p24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69" name="Google Shape;1569;p24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rect b="b" l="l" r="r" t="t"/>
                <a:pathLst>
                  <a:path extrusionOk="0" h="5437" w="3044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24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rect b="b" l="l" r="r" t="t"/>
                <a:pathLst>
                  <a:path extrusionOk="0" h="870" w="73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71" name="Google Shape;1571;p24"/>
          <p:cNvGrpSpPr/>
          <p:nvPr/>
        </p:nvGrpSpPr>
        <p:grpSpPr>
          <a:xfrm>
            <a:off x="2510399" y="7"/>
            <a:ext cx="641313" cy="1028549"/>
            <a:chOff x="1192601" y="746213"/>
            <a:chExt cx="1046700" cy="1678715"/>
          </a:xfrm>
        </p:grpSpPr>
        <p:grpSp>
          <p:nvGrpSpPr>
            <p:cNvPr id="1572" name="Google Shape;1572;p24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73" name="Google Shape;1573;p2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2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4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5" name="Google Shape;1575;p24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576" name="Google Shape;1576;p24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577" name="Google Shape;1577;p24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578" name="Google Shape;1578;p24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rect b="b" l="l" r="r" t="t"/>
                    <a:pathLst>
                      <a:path extrusionOk="0" h="500199" w="51095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9" name="Google Shape;1579;p24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rect b="b" l="l" r="r" t="t"/>
                    <a:pathLst>
                      <a:path extrusionOk="0" h="214629" w="488949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0" name="Google Shape;1580;p24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rect b="b" l="l" r="r" t="t"/>
                    <a:pathLst>
                      <a:path extrusionOk="0" h="234649" w="219884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1" name="Google Shape;1581;p24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rect b="b" l="l" r="r" t="t"/>
                    <a:pathLst>
                      <a:path extrusionOk="0" h="928227" w="530958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82" name="Google Shape;1582;p24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83" name="Google Shape;1583;p24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rect b="b" l="l" r="r" t="t"/>
                <a:pathLst>
                  <a:path extrusionOk="0" h="2972" w="4857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4" name="Google Shape;1584;p24"/>
          <p:cNvGrpSpPr/>
          <p:nvPr/>
        </p:nvGrpSpPr>
        <p:grpSpPr>
          <a:xfrm>
            <a:off x="5462591" y="6"/>
            <a:ext cx="641313" cy="1178098"/>
            <a:chOff x="6010934" y="870581"/>
            <a:chExt cx="1046700" cy="1922797"/>
          </a:xfrm>
        </p:grpSpPr>
        <p:grpSp>
          <p:nvGrpSpPr>
            <p:cNvPr id="1585" name="Google Shape;1585;p24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86" name="Google Shape;1586;p2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2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98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8" name="Google Shape;1588;p24"/>
            <p:cNvGrpSpPr/>
            <p:nvPr/>
          </p:nvGrpSpPr>
          <p:grpSpPr>
            <a:xfrm>
              <a:off x="6308748" y="870581"/>
              <a:ext cx="441786" cy="1701306"/>
              <a:chOff x="1121941" y="2406098"/>
              <a:chExt cx="404159" cy="1556405"/>
            </a:xfrm>
          </p:grpSpPr>
          <p:grpSp>
            <p:nvGrpSpPr>
              <p:cNvPr id="1589" name="Google Shape;1589;p24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590" name="Google Shape;1590;p24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591" name="Google Shape;1591;p24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rect b="b" l="l" r="r" t="t"/>
                    <a:pathLst>
                      <a:path extrusionOk="0" h="222824" w="215728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2" name="Google Shape;1592;p24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rect b="b" l="l" r="r" t="t"/>
                    <a:pathLst>
                      <a:path extrusionOk="0" h="229478" w="324636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3" name="Google Shape;1593;p24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rect b="b" l="l" r="r" t="t"/>
                    <a:pathLst>
                      <a:path extrusionOk="0" h="540604" w="389306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4" name="Google Shape;1594;p24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rect b="b" l="l" r="r" t="t"/>
                    <a:pathLst>
                      <a:path extrusionOk="0" h="990908" w="404159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95" name="Google Shape;1595;p24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96" name="Google Shape;1596;p24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rect b="b" l="l" r="r" t="t"/>
                <a:pathLst>
                  <a:path extrusionOk="0" h="725" w="2828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rect b="b" l="l" r="r" t="t"/>
                <a:pathLst>
                  <a:path extrusionOk="0" h="724" w="3045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rect b="b" l="l" r="r" t="t"/>
                <a:pathLst>
                  <a:path extrusionOk="0" h="362" w="1595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rect b="b" l="l" r="r" t="t"/>
                <a:pathLst>
                  <a:path extrusionOk="0" h="290" w="725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0" name="Google Shape;1600;p24"/>
          <p:cNvGrpSpPr/>
          <p:nvPr/>
        </p:nvGrpSpPr>
        <p:grpSpPr>
          <a:xfrm>
            <a:off x="2221896" y="1"/>
            <a:ext cx="320336" cy="1232123"/>
            <a:chOff x="721731" y="746203"/>
            <a:chExt cx="522827" cy="2010973"/>
          </a:xfrm>
        </p:grpSpPr>
        <p:grpSp>
          <p:nvGrpSpPr>
            <p:cNvPr id="1601" name="Google Shape;1601;p24"/>
            <p:cNvGrpSpPr/>
            <p:nvPr/>
          </p:nvGrpSpPr>
          <p:grpSpPr>
            <a:xfrm>
              <a:off x="721731" y="2234350"/>
              <a:ext cx="522827" cy="522827"/>
              <a:chOff x="764100" y="3623300"/>
              <a:chExt cx="1046700" cy="1046700"/>
            </a:xfrm>
          </p:grpSpPr>
          <p:sp>
            <p:nvSpPr>
              <p:cNvPr id="1602" name="Google Shape;1602;p24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3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24"/>
            <p:cNvGrpSpPr/>
            <p:nvPr/>
          </p:nvGrpSpPr>
          <p:grpSpPr>
            <a:xfrm>
              <a:off x="892050" y="746203"/>
              <a:ext cx="182209" cy="1869992"/>
              <a:chOff x="3305183" y="1611869"/>
              <a:chExt cx="166690" cy="1710724"/>
            </a:xfrm>
          </p:grpSpPr>
          <p:grpSp>
            <p:nvGrpSpPr>
              <p:cNvPr id="1605" name="Google Shape;1605;p24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606" name="Google Shape;1606;p24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607" name="Google Shape;1607;p24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rect b="b" l="l" r="r" t="t"/>
                    <a:pathLst>
                      <a:path extrusionOk="0" h="117177" w="119489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8" name="Google Shape;1608;p24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rect b="b" l="l" r="r" t="t"/>
                    <a:pathLst>
                      <a:path extrusionOk="0" h="221107" w="150661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9" name="Google Shape;1609;p24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rect b="b" l="l" r="r" t="t"/>
                    <a:pathLst>
                      <a:path extrusionOk="0" h="350998" w="16669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10" name="Google Shape;1610;p24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11" name="Google Shape;1611;p24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rect b="b" l="l" r="r" t="t"/>
                <a:pathLst>
                  <a:path extrusionOk="0" h="1160" w="1088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cap="rnd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b="1" i="0" sz="34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b="0" i="0" sz="2400" u="none" cap="none" strike="noStrik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25"/>
          <p:cNvSpPr txBox="1"/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</a:pPr>
            <a:r>
              <a:rPr lang="ru"/>
              <a:t>Лабораторная работа №11</a:t>
            </a:r>
            <a:endParaRPr/>
          </a:p>
        </p:txBody>
      </p:sp>
      <p:sp>
        <p:nvSpPr>
          <p:cNvPr id="1617" name="Google Shape;1617;p25"/>
          <p:cNvSpPr txBox="1"/>
          <p:nvPr/>
        </p:nvSpPr>
        <p:spPr>
          <a:xfrm>
            <a:off x="855300" y="4328825"/>
            <a:ext cx="4600500" cy="4617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Мухтарова Камила, НПИбд-02-20</a:t>
            </a:r>
            <a:endParaRPr sz="180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26"/>
          <p:cNvSpPr txBox="1"/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Цель работы?</a:t>
            </a:r>
            <a:endParaRPr/>
          </a:p>
        </p:txBody>
      </p:sp>
      <p:sp>
        <p:nvSpPr>
          <p:cNvPr id="1623" name="Google Shape;1623;p26"/>
          <p:cNvSpPr txBox="1"/>
          <p:nvPr>
            <p:ph idx="1" type="body"/>
          </p:nvPr>
        </p:nvSpPr>
        <p:spPr>
          <a:xfrm>
            <a:off x="702900" y="1430150"/>
            <a:ext cx="53592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Изучить основы программирования в оболочке ОС UNIX/Linux. Научиться писать небольшие командные файлы. </a:t>
            </a:r>
            <a:endParaRPr b="1" sz="1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4" name="Google Shape;1624;p26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7"/>
          <p:cNvSpPr txBox="1"/>
          <p:nvPr>
            <p:ph idx="4294967295" type="ctrTitle"/>
          </p:nvPr>
        </p:nvSpPr>
        <p:spPr>
          <a:xfrm>
            <a:off x="315650" y="334138"/>
            <a:ext cx="3592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</a:pPr>
            <a:r>
              <a:rPr lang="ru" sz="7200">
                <a:solidFill>
                  <a:schemeClr val="lt1"/>
                </a:solidFill>
              </a:rPr>
              <a:t>Ход работы</a:t>
            </a:r>
            <a:endParaRPr b="1" i="0" sz="7200" u="none" cap="none" strike="noStrike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30" name="Google Shape;1630;p27"/>
          <p:cNvSpPr txBox="1"/>
          <p:nvPr>
            <p:ph idx="4294967295" type="subTitle"/>
          </p:nvPr>
        </p:nvSpPr>
        <p:spPr>
          <a:xfrm>
            <a:off x="315650" y="1581650"/>
            <a:ext cx="551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Напишем скрипт, который при запуске будет делать резервную копию самого себя в другую директорию backup в домашнем каталоге. При этом файл будет архивироваться архиватором tar</a:t>
            </a:r>
            <a:endParaRPr b="1" sz="15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</p:txBody>
      </p:sp>
      <p:sp>
        <p:nvSpPr>
          <p:cNvPr id="1631" name="Google Shape;1631;p27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632" name="Google Shape;1632;p27"/>
          <p:cNvPicPr preferRelativeResize="0"/>
          <p:nvPr/>
        </p:nvPicPr>
        <p:blipFill rotWithShape="1">
          <a:blip r:embed="rId3">
            <a:alphaModFix/>
          </a:blip>
          <a:srcRect b="68518" l="0" r="0" t="0"/>
          <a:stretch/>
        </p:blipFill>
        <p:spPr>
          <a:xfrm>
            <a:off x="315650" y="2242375"/>
            <a:ext cx="3009850" cy="9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3" name="Google Shape;16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50" y="3331650"/>
            <a:ext cx="6812884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8"/>
          <p:cNvSpPr txBox="1"/>
          <p:nvPr>
            <p:ph type="ctrTitle"/>
          </p:nvPr>
        </p:nvSpPr>
        <p:spPr>
          <a:xfrm>
            <a:off x="407325" y="758750"/>
            <a:ext cx="5824500" cy="12873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Написала пример командного файла, обрабатывающего любое произвольное число аргументов командной строки, в том числе превышающее десять. Скрипт может последовательно распечатывать значения всех переданных аргументов.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639" name="Google Shape;1639;p2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ru" sz="720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b="1" i="0" sz="7200" u="none" cap="none" strike="noStrike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1640" name="Google Shape;16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750" y="1415725"/>
            <a:ext cx="42481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" name="Google Shape;1641;p28"/>
          <p:cNvPicPr preferRelativeResize="0"/>
          <p:nvPr/>
        </p:nvPicPr>
        <p:blipFill rotWithShape="1">
          <a:blip r:embed="rId4">
            <a:alphaModFix/>
          </a:blip>
          <a:srcRect b="65469" l="0" r="0" t="0"/>
          <a:stretch/>
        </p:blipFill>
        <p:spPr>
          <a:xfrm>
            <a:off x="1542500" y="2326225"/>
            <a:ext cx="2862474" cy="9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2" name="Google Shape;16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2500" y="3420725"/>
            <a:ext cx="4646374" cy="16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29"/>
          <p:cNvSpPr txBox="1"/>
          <p:nvPr>
            <p:ph idx="1" type="body"/>
          </p:nvPr>
        </p:nvSpPr>
        <p:spPr>
          <a:xfrm>
            <a:off x="1018700" y="379250"/>
            <a:ext cx="5134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Написала командный файл — аналог команды ls (без использования самой этой команды и команды dir). Он выдает информацию о нужном каталоге и выводит информацию о возможностях доступа к файлам этого каталога.</a:t>
            </a:r>
            <a:endParaRPr b="1" sz="1600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648" name="Google Shape;1648;p29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49" name="Google Shape;1649;p29"/>
          <p:cNvPicPr preferRelativeResize="0"/>
          <p:nvPr/>
        </p:nvPicPr>
        <p:blipFill rotWithShape="1">
          <a:blip r:embed="rId3">
            <a:alphaModFix/>
          </a:blip>
          <a:srcRect b="47451" l="0" r="0" t="0"/>
          <a:stretch/>
        </p:blipFill>
        <p:spPr>
          <a:xfrm>
            <a:off x="1018700" y="1262000"/>
            <a:ext cx="2759050" cy="13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0" name="Google Shape;16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125" y="2809910"/>
            <a:ext cx="3457801" cy="22573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1" name="Google Shape;1651;p29"/>
          <p:cNvSpPr txBox="1"/>
          <p:nvPr/>
        </p:nvSpPr>
        <p:spPr>
          <a:xfrm>
            <a:off x="-167725" y="44760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ru" sz="7200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</a:t>
            </a:r>
            <a:endParaRPr b="1" i="0" sz="7200" u="none" cap="none" strike="noStrike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0"/>
          <p:cNvSpPr txBox="1"/>
          <p:nvPr>
            <p:ph type="title"/>
          </p:nvPr>
        </p:nvSpPr>
        <p:spPr>
          <a:xfrm>
            <a:off x="718875" y="407350"/>
            <a:ext cx="56601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 sz="1600">
                <a:solidFill>
                  <a:srgbClr val="000000"/>
                </a:solidFill>
              </a:rPr>
              <a:t>Написала  командный файл, который получает в качестве аргумента командной строки формат файла (.txt, .doc, .jpg, .pdf и т.д.) и вычисляет количество таких файлов в указанной директории. Путь к директории также передается в виде аргумента командной строки.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t/>
            </a:r>
            <a:endParaRPr/>
          </a:p>
        </p:txBody>
      </p:sp>
      <p:sp>
        <p:nvSpPr>
          <p:cNvPr id="1657" name="Google Shape;1657;p30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58" name="Google Shape;1658;p30"/>
          <p:cNvPicPr preferRelativeResize="0"/>
          <p:nvPr/>
        </p:nvPicPr>
        <p:blipFill rotWithShape="1">
          <a:blip r:embed="rId3">
            <a:alphaModFix/>
          </a:blip>
          <a:srcRect b="56565" l="0" r="0" t="0"/>
          <a:stretch/>
        </p:blipFill>
        <p:spPr>
          <a:xfrm>
            <a:off x="718875" y="1590150"/>
            <a:ext cx="3242325" cy="13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9" name="Google Shape;16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75" y="3435875"/>
            <a:ext cx="573405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31"/>
          <p:cNvSpPr txBox="1"/>
          <p:nvPr>
            <p:ph idx="4294967295" type="title"/>
          </p:nvPr>
        </p:nvSpPr>
        <p:spPr>
          <a:xfrm>
            <a:off x="2955125" y="1088650"/>
            <a:ext cx="3913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ru"/>
              <a:t>Вывод по проделанной работе?</a:t>
            </a:r>
            <a:endParaRPr/>
          </a:p>
        </p:txBody>
      </p:sp>
      <p:sp>
        <p:nvSpPr>
          <p:cNvPr id="1665" name="Google Shape;1665;p31"/>
          <p:cNvSpPr txBox="1"/>
          <p:nvPr>
            <p:ph idx="4294967295" type="body"/>
          </p:nvPr>
        </p:nvSpPr>
        <p:spPr>
          <a:xfrm>
            <a:off x="3252725" y="2240900"/>
            <a:ext cx="33183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Изучила основы программирования в оболочке ОС UNIX/Linux. Научилась писать небольшие командные файлы</a:t>
            </a:r>
            <a:endParaRPr b="1" sz="2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6" name="Google Shape;1666;p31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67" name="Google Shape;1667;p31"/>
          <p:cNvPicPr preferRelativeResize="0"/>
          <p:nvPr/>
        </p:nvPicPr>
        <p:blipFill rotWithShape="1">
          <a:blip r:embed="rId3">
            <a:alphaModFix/>
          </a:blip>
          <a:srcRect b="13027" l="5962" r="0" t="12189"/>
          <a:stretch/>
        </p:blipFill>
        <p:spPr>
          <a:xfrm>
            <a:off x="-398024" y="866250"/>
            <a:ext cx="3411000" cy="3411000"/>
          </a:xfrm>
          <a:prstGeom prst="chord">
            <a:avLst>
              <a:gd fmla="val 13174523" name="adj1"/>
              <a:gd fmla="val 8428124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2"/>
          <p:cNvSpPr txBox="1"/>
          <p:nvPr>
            <p:ph idx="4294967295" type="ctrTitle"/>
          </p:nvPr>
        </p:nvSpPr>
        <p:spPr>
          <a:xfrm>
            <a:off x="2239200" y="3311225"/>
            <a:ext cx="6043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</a:pPr>
            <a:r>
              <a:rPr lang="ru" sz="6000"/>
              <a:t>Спасибо за внимание!</a:t>
            </a:r>
            <a:endParaRPr b="1" i="0" sz="6000" u="none" cap="none" strike="noStrike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73" name="Google Shape;1673;p32"/>
          <p:cNvSpPr/>
          <p:nvPr/>
        </p:nvSpPr>
        <p:spPr>
          <a:xfrm>
            <a:off x="4450232" y="1181025"/>
            <a:ext cx="1670478" cy="169271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32"/>
          <p:cNvSpPr/>
          <p:nvPr/>
        </p:nvSpPr>
        <p:spPr>
          <a:xfrm rot="1473023">
            <a:off x="2931397" y="2026193"/>
            <a:ext cx="976662" cy="951379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2"/>
          <p:cNvSpPr/>
          <p:nvPr/>
        </p:nvSpPr>
        <p:spPr>
          <a:xfrm>
            <a:off x="3852432" y="1492068"/>
            <a:ext cx="427595" cy="415513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2"/>
          <p:cNvSpPr/>
          <p:nvPr/>
        </p:nvSpPr>
        <p:spPr>
          <a:xfrm rot="2487139">
            <a:off x="3852160" y="2904609"/>
            <a:ext cx="304226" cy="295630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32"/>
          <p:cNvSpPr txBox="1"/>
          <p:nvPr>
            <p:ph idx="12" type="sldNum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