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bc713ce0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bc713ce0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bc713ce0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bc713ce0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bc713ce0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bc713ce0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bc713ce0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bc713ce0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bc713ce0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bc713ce0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bc713ce0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bc713ce0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bc713ce0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bc713ce0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bc713ce0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bc713ce0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bc713ce0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bc713ce0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bc713ce0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bc713ce0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bc713ce0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bc713ce0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bc713ce0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bc713ce0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№14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Мухтарова Камила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НПИбд-02-20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GDB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Запустим отладчик GDB, загрузив в него программу для отладки: gdb ./calcul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Для запуска программы внутри отладчика ввела команду «run»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098750"/>
            <a:ext cx="3922429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в gdb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396200" y="1990725"/>
            <a:ext cx="7928700" cy="27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9219" lvl="0" marL="457200" rtl="0" algn="l">
              <a:spcBef>
                <a:spcPts val="1200"/>
              </a:spcBef>
              <a:spcAft>
                <a:spcPts val="0"/>
              </a:spcAft>
              <a:buSzPct val="110920"/>
              <a:buFont typeface="Raleway"/>
              <a:buAutoNum type="arabicPeriod"/>
            </a:pPr>
            <a:r>
              <a:rPr lang="ru" sz="1831">
                <a:latin typeface="Raleway"/>
                <a:ea typeface="Raleway"/>
                <a:cs typeface="Raleway"/>
                <a:sym typeface="Raleway"/>
              </a:rPr>
              <a:t>Для постраничного (по 10 строк) просмотра исходного кода использовала команду «list»</a:t>
            </a:r>
            <a:endParaRPr sz="1831">
              <a:latin typeface="Raleway"/>
              <a:ea typeface="Raleway"/>
              <a:cs typeface="Raleway"/>
              <a:sym typeface="Raleway"/>
            </a:endParaRPr>
          </a:p>
          <a:p>
            <a:pPr indent="-309219" lvl="0" marL="457200" rtl="0" algn="l">
              <a:spcBef>
                <a:spcPts val="0"/>
              </a:spcBef>
              <a:spcAft>
                <a:spcPts val="0"/>
              </a:spcAft>
              <a:buSzPct val="110920"/>
              <a:buFont typeface="Raleway"/>
              <a:buAutoNum type="arabicPeriod"/>
            </a:pPr>
            <a:r>
              <a:rPr lang="ru" sz="1831">
                <a:latin typeface="Raleway"/>
                <a:ea typeface="Raleway"/>
                <a:cs typeface="Raleway"/>
                <a:sym typeface="Raleway"/>
              </a:rPr>
              <a:t>Для просмотра строк с 12 по 15 основного файла использовала команду «list 12,15</a:t>
            </a:r>
            <a:r>
              <a:rPr lang="ru" sz="1831">
                <a:latin typeface="Raleway"/>
                <a:ea typeface="Raleway"/>
                <a:cs typeface="Raleway"/>
                <a:sym typeface="Raleway"/>
              </a:rPr>
              <a:t>»</a:t>
            </a:r>
            <a:endParaRPr sz="1831">
              <a:latin typeface="Raleway"/>
              <a:ea typeface="Raleway"/>
              <a:cs typeface="Raleway"/>
              <a:sym typeface="Raleway"/>
            </a:endParaRPr>
          </a:p>
          <a:p>
            <a:pPr indent="-30128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AutoNum type="arabicPeriod"/>
            </a:pPr>
            <a:r>
              <a:rPr lang="ru" sz="1831">
                <a:latin typeface="Raleway"/>
                <a:ea typeface="Raleway"/>
                <a:cs typeface="Raleway"/>
                <a:sym typeface="Raleway"/>
              </a:rPr>
              <a:t>Для просмотра определенных строк не основного файла использовала команду «list calculate.c:20,29»</a:t>
            </a:r>
            <a:endParaRPr sz="1831">
              <a:latin typeface="Raleway"/>
              <a:ea typeface="Raleway"/>
              <a:cs typeface="Raleway"/>
              <a:sym typeface="Raleway"/>
            </a:endParaRPr>
          </a:p>
          <a:p>
            <a:pPr indent="-30128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AutoNum type="arabicPeriod"/>
            </a:pPr>
            <a:r>
              <a:rPr lang="ru" sz="1831">
                <a:latin typeface="Raleway"/>
                <a:ea typeface="Raleway"/>
                <a:cs typeface="Raleway"/>
                <a:sym typeface="Raleway"/>
              </a:rPr>
              <a:t>Установила точку останова в файле calculate.c на строке номер 21, используя команды «list calculate.c:20,27» и «break 21»</a:t>
            </a:r>
            <a:endParaRPr sz="1831">
              <a:latin typeface="Raleway"/>
              <a:ea typeface="Raleway"/>
              <a:cs typeface="Raleway"/>
              <a:sym typeface="Raleway"/>
            </a:endParaRPr>
          </a:p>
          <a:p>
            <a:pPr indent="-30128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AutoNum type="arabicPeriod"/>
            </a:pPr>
            <a:r>
              <a:rPr lang="ru" sz="1831">
                <a:latin typeface="Raleway"/>
                <a:ea typeface="Raleway"/>
                <a:cs typeface="Raleway"/>
                <a:sym typeface="Raleway"/>
              </a:rPr>
              <a:t>Вывела информацию об имеющихся в проекте точках останова с помощью команды «info breakpoints»</a:t>
            </a:r>
            <a:endParaRPr sz="1831">
              <a:latin typeface="Raleway"/>
              <a:ea typeface="Raleway"/>
              <a:cs typeface="Raleway"/>
              <a:sym typeface="Raleway"/>
            </a:endParaRPr>
          </a:p>
          <a:p>
            <a:pPr indent="-30128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AutoNum type="arabicPeriod"/>
            </a:pPr>
            <a:r>
              <a:rPr lang="ru" sz="1831">
                <a:latin typeface="Raleway"/>
                <a:ea typeface="Raleway"/>
                <a:cs typeface="Raleway"/>
                <a:sym typeface="Raleway"/>
              </a:rPr>
              <a:t>Запустила программу внутри отладчика и убедилась, что программа остановилась в момент прохождения точки останова. Использовала команды «run», «5», «−» и «backtrace»</a:t>
            </a:r>
            <a:endParaRPr sz="1831">
              <a:latin typeface="Raleway"/>
              <a:ea typeface="Raleway"/>
              <a:cs typeface="Raleway"/>
              <a:sym typeface="Raleway"/>
            </a:endParaRPr>
          </a:p>
          <a:p>
            <a:pPr indent="-30128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AutoNum type="arabicPeriod"/>
            </a:pPr>
            <a:r>
              <a:rPr lang="ru" sz="1831">
                <a:latin typeface="Raleway"/>
                <a:ea typeface="Raleway"/>
                <a:cs typeface="Raleway"/>
                <a:sym typeface="Raleway"/>
              </a:rPr>
              <a:t>Посмотрела, чему равно на этом этапе значение переменной Numeral, введя команду «print Numeral»</a:t>
            </a:r>
            <a:endParaRPr sz="1831">
              <a:latin typeface="Raleway"/>
              <a:ea typeface="Raleway"/>
              <a:cs typeface="Raleway"/>
              <a:sym typeface="Raleway"/>
            </a:endParaRPr>
          </a:p>
          <a:p>
            <a:pPr indent="-30128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AutoNum type="arabicPeriod"/>
            </a:pPr>
            <a:r>
              <a:rPr lang="ru" sz="1831">
                <a:latin typeface="Raleway"/>
                <a:ea typeface="Raleway"/>
                <a:cs typeface="Raleway"/>
                <a:sym typeface="Raleway"/>
              </a:rPr>
              <a:t>Сравнила с результатом вывода на экран после использования команды «display Numeral». Значения совпадают</a:t>
            </a:r>
            <a:endParaRPr sz="1831">
              <a:latin typeface="Raleway"/>
              <a:ea typeface="Raleway"/>
              <a:cs typeface="Raleway"/>
              <a:sym typeface="Raleway"/>
            </a:endParaRPr>
          </a:p>
          <a:p>
            <a:pPr indent="-30128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AutoNum type="arabicPeriod"/>
            </a:pPr>
            <a:r>
              <a:rPr lang="ru" sz="1831">
                <a:latin typeface="Raleway"/>
                <a:ea typeface="Raleway"/>
                <a:cs typeface="Raleway"/>
                <a:sym typeface="Raleway"/>
              </a:rPr>
              <a:t>Убрала точки останова с помощью команд «info breakpoints» и «delete 1»</a:t>
            </a:r>
            <a:endParaRPr sz="1831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Утилита splint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482650" y="1990725"/>
            <a:ext cx="3140700" cy="27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Далее воспользовалась командами «splint calculate.c» и «splint main.c». C помощью утилиты splint выяснилось, что в файлах calculate.c и main.c присутствует функция чтения scanf, возвращающая целое число (тип int), но эти числа не используются и нигде не сохранятся. Утилита вывела предупреждение о том, что в файле calculate.c происходит сравнение вещественного числа с нулем. Также возвращаемые значения (тип double) в функциях pow, sqrt, sin, cos и tan записываются в переменную типа float, что свидетельствует о потери данных.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300" y="800000"/>
            <a:ext cx="3354107" cy="303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8400" y="2898125"/>
            <a:ext cx="3664377" cy="15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Вывод?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latin typeface="Raleway"/>
                <a:ea typeface="Raleway"/>
                <a:cs typeface="Raleway"/>
                <a:sym typeface="Raleway"/>
              </a:rPr>
              <a:t> В ходе выполнения данной лабораторной работы я приобрела простейшие навыки разработки, анализа, тестирования и отладки приложений в ОС типа UNIX/Linux на примере создания на языке программирования С калькулятора с простейшими функциями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работы?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Raleway"/>
                <a:ea typeface="Raleway"/>
                <a:cs typeface="Raleway"/>
                <a:sym typeface="Raleway"/>
              </a:rPr>
              <a:t>Приобрести простейшие навыки разработки, анализа, тестирования и отладки приложений в ОС типа UNIX/Linux на примере создания на языке программирования С калькулятора с простейшими функциями.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Калькулятор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latin typeface="Raleway"/>
                <a:ea typeface="Raleway"/>
                <a:cs typeface="Raleway"/>
                <a:sym typeface="Raleway"/>
              </a:rPr>
              <a:t>Это будет примитивнейший калькулятор, способный складывать, вычитать, умножать и делить, возводить число в степень, брать квадратный корень, вычислять sin, cos, tan. При запуске он будет запрашивать первое число, операцию, второе число. После этого программа выведет результат и остановится. Открыв редактор Emacs, приступила к редактированию созданных файлов. Реализация функций калькулятора в файле calculate.с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702575"/>
            <a:ext cx="2605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Реализация функций калькулятора в файле calculate.с</a:t>
            </a:r>
            <a:b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8875" y="313363"/>
            <a:ext cx="2465175" cy="451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6175" y="752425"/>
            <a:ext cx="2844200" cy="3968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2631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Интерфейсный файл calculate.h, описывающий формат вызова функции калькулятора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750" y="1730025"/>
            <a:ext cx="5388449" cy="19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5618950" y="1781825"/>
            <a:ext cx="3318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Основной файл main.c, реализующий интерфейс пользователя к калькулятору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925" y="833950"/>
            <a:ext cx="4701825" cy="347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Компиляция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5539725" y="1990725"/>
            <a:ext cx="2727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Raleway"/>
                <a:ea typeface="Raleway"/>
                <a:cs typeface="Raleway"/>
                <a:sym typeface="Raleway"/>
              </a:rPr>
              <a:t>Выполним компиляцию программы посредством gcc: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Raleway"/>
                <a:ea typeface="Raleway"/>
                <a:cs typeface="Raleway"/>
                <a:sym typeface="Raleway"/>
              </a:rPr>
              <a:t>gcc -c calculate.c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Raleway"/>
                <a:ea typeface="Raleway"/>
                <a:cs typeface="Raleway"/>
                <a:sym typeface="Raleway"/>
              </a:rPr>
              <a:t>gcc -c main.c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Raleway"/>
                <a:ea typeface="Raleway"/>
                <a:cs typeface="Raleway"/>
                <a:sym typeface="Raleway"/>
              </a:rPr>
              <a:t>gcc calculate.o main.o -o calcul -lm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550" y="2771425"/>
            <a:ext cx="3830136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Создадим Makefile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404725"/>
            <a:ext cx="7505700" cy="3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97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000">
                <a:latin typeface="Raleway"/>
                <a:ea typeface="Raleway"/>
                <a:cs typeface="Raleway"/>
                <a:sym typeface="Raleway"/>
              </a:rPr>
              <a:t>Данный файл необходим для автоматической компиляции файлов calculate.c (цель calculate.o), main.c (цель main.o), а также их объединения в один исполняемый файл calcul (цель calcul). Цель clean нужна для автоматического удаления файлов. Переменная CC отвечает за утилиту для компиляции. Переменная CFLAGS отвечает за опции в данной утилите. Переменная LIBS отвечает за опции для объединения объектных файлов в один исполняемый файл.</a:t>
            </a:r>
            <a:br>
              <a:rPr lang="ru" sz="6000">
                <a:latin typeface="Raleway"/>
                <a:ea typeface="Raleway"/>
                <a:cs typeface="Raleway"/>
                <a:sym typeface="Raleway"/>
              </a:rPr>
            </a:br>
            <a:br>
              <a:rPr lang="ru" sz="6000">
                <a:latin typeface="Raleway"/>
                <a:ea typeface="Raleway"/>
                <a:cs typeface="Raleway"/>
                <a:sym typeface="Raleway"/>
              </a:rPr>
            </a:br>
            <a:r>
              <a:rPr lang="ru" sz="6000">
                <a:latin typeface="Raleway"/>
                <a:ea typeface="Raleway"/>
                <a:cs typeface="Raleway"/>
                <a:sym typeface="Raleway"/>
              </a:rPr>
              <a:t>В переменную CFLAGS добавила опцию -g, необходимую для компиляции объектных файлов и их использования в программе отладчика GDB. Сделала так, что утилита компиляции выбирается с помощью переменной CC. После этого я удалила исполняемые и объектные файлы из каталога с помощью команды «make clean» . Выполнила компиляцию файлов, используя команды «make calculate.o», «make main.o», «male calcul»</a:t>
            </a:r>
            <a:endParaRPr sz="6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То, что внутри Makefile</a:t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07488"/>
            <a:ext cx="57340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