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e76d06e1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e76d06e1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e76d06e1a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e76d06e1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e76d06e1a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e76d06e1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e76d06e1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e76d06e1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e76d06e1a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e76d06e1a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e76d06e1a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e76d06e1a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e76d06e1a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de76d06e1a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1210225" y="630225"/>
            <a:ext cx="79338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Лабораторная работа №13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Выполнила: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Мухтарова Камила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НПИбд-02-20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Какова цель работы?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3998103" y="1595775"/>
            <a:ext cx="47337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1500">
                <a:latin typeface="Arial"/>
                <a:ea typeface="Arial"/>
                <a:cs typeface="Arial"/>
                <a:sym typeface="Arial"/>
              </a:rPr>
              <a:t>Цель работы: Изучить основы программирования в оболочке ОС UNIX. Научиться писать более сложные командные файлы с использованием логических управляющих конструкций и циклов.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700" y="2283600"/>
            <a:ext cx="3554325" cy="25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Упрощенный механизм семафоров</a:t>
            </a:r>
            <a:endParaRPr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5510900" y="1595775"/>
            <a:ext cx="32208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ru" sz="1080">
                <a:latin typeface="Arial"/>
                <a:ea typeface="Arial"/>
                <a:cs typeface="Arial"/>
                <a:sym typeface="Arial"/>
              </a:rPr>
              <a:t>Напишем командный файл, реализующий упрощённый механизм семафоров. Командный файл должен в течение некоторого времени t1 дожидаться освобождения ресурса, выдавая об этом сообщение, а дождавшись его освобождения, использовать его в течение некоторого времени t2&lt;&gt;t1, также выдавая информацию о том, что ресурс используется соответствующим командным файлом (процессом)</a:t>
            </a:r>
            <a:endParaRPr sz="1727"/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375" y="1595778"/>
            <a:ext cx="4397691" cy="300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Проверка работы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6994884" y="1595775"/>
            <a:ext cx="17367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1100">
                <a:latin typeface="Arial"/>
                <a:ea typeface="Arial"/>
                <a:cs typeface="Arial"/>
                <a:sym typeface="Arial"/>
              </a:rPr>
              <a:t>Здесь мы можем увидеть как 2 процесса борются за доступ к файлу. Один из них постоянно забирает и отпускает блокировку. Не давая второму забрать ее.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250" y="1595775"/>
            <a:ext cx="5734050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 если закрыть первую консоль?</a:t>
            </a:r>
            <a:endParaRPr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7362285" y="1595775"/>
            <a:ext cx="13695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1100">
                <a:latin typeface="Arial"/>
                <a:ea typeface="Arial"/>
                <a:cs typeface="Arial"/>
                <a:sym typeface="Arial"/>
              </a:rPr>
              <a:t>Закрыв первую консоль мы можем увидеть, что процесс забрал файл под контроль.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1100">
                <a:latin typeface="Arial"/>
                <a:ea typeface="Arial"/>
                <a:cs typeface="Arial"/>
                <a:sym typeface="Arial"/>
              </a:rPr>
              <a:t>Аналогичная ситуация будет с 3 и более потоками.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5850" y="1434650"/>
            <a:ext cx="4743947" cy="300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 команды man</a:t>
            </a:r>
            <a:endParaRPr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7050" y="1326600"/>
            <a:ext cx="3470300" cy="135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9225" y="1211350"/>
            <a:ext cx="2340100" cy="3222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5825" y="1399775"/>
            <a:ext cx="2174426" cy="2972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Рандом</a:t>
            </a:r>
            <a:endParaRPr/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6735533" y="1595775"/>
            <a:ext cx="19962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latin typeface="Arial"/>
                <a:ea typeface="Arial"/>
                <a:cs typeface="Arial"/>
                <a:sym typeface="Arial"/>
              </a:rPr>
              <a:t>Используя встроенную переменную $RANDOM, напишем командный файл, генерирующий случайную последовательность букв латинского алфавита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6072" y="1595775"/>
            <a:ext cx="2832925" cy="171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075" y="1595763"/>
            <a:ext cx="2872075" cy="198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</a:t>
            </a:r>
            <a:endParaRPr/>
          </a:p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1100">
                <a:latin typeface="Arial"/>
                <a:ea typeface="Arial"/>
                <a:cs typeface="Arial"/>
                <a:sym typeface="Arial"/>
              </a:rPr>
              <a:t> В ходе лабораторной работы я изучила основы программирования в оболочке ОС UNIX. Научилась писать более сложные командные файлы с использованием логических управляющих конструкций и циклов</a:t>
            </a:r>
            <a:endParaRPr/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8300" y="2571750"/>
            <a:ext cx="3127400" cy="236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