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5E300E-06AE-4B80-BE46-D61F07F977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BFD710-71B4-4041-8FA3-0F53F3F846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6B7BA5-07BE-4580-A1EF-237AEE9394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959A53-1A98-4508-9336-E2F6A27199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8165A-AF3B-4C2F-BD3B-0E6F521BB4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47378-6459-40B6-AC2C-E5CF8D741E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57B0A3-3334-4D7D-A067-3192628AE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2BCD5B-BBB3-4F7B-83D5-5F3B80A431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7B6AF3-F895-4084-AE7E-AA3AB49080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CC1ED5-A5C8-4C9E-AECB-E61774BD7A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A48B1-DEF2-4A48-8F9F-FECF41BB6C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410A9F-6B10-4A4C-BEE6-2BDAD71F27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2DE46-BB91-4349-B896-FCFC3E0FBF6C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900000" indent="-27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160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kaustubhg10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7"/>
          <p:cNvSpPr/>
          <p:nvPr/>
        </p:nvSpPr>
        <p:spPr>
          <a:xfrm>
            <a:off x="180000" y="1080000"/>
            <a:ext cx="11520000" cy="57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 cap="all">
                <a:solidFill>
                  <a:srgbClr val="404040"/>
                </a:solidFill>
                <a:latin typeface="Franklin Gothic Demi"/>
              </a:rPr>
              <a:t>Student Details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9" name="Rectangle 19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Rectangle 2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Rectangle 23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"/>
          <p:cNvSpPr txBox="1"/>
          <p:nvPr/>
        </p:nvSpPr>
        <p:spPr>
          <a:xfrm>
            <a:off x="720000" y="2700000"/>
            <a:ext cx="11340000" cy="37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Name: Kaustubh Gupta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SkillBuild Email ID:</a:t>
            </a:r>
            <a:r>
              <a:rPr b="0" lang="en-IN" sz="1800" spc="-1" strike="noStrike">
                <a:latin typeface="Arial"/>
                <a:hlinkClick r:id="rId1"/>
              </a:rPr>
              <a:t>kaustubhg10@gmail.com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College name:Krishna Institue of Engineering and Technology,Ghaziabad,UP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College state:Uttar Pradesh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Intership domain: Data analytics/12-06-2023 to 24-07-2023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9358200" y="1942920"/>
            <a:ext cx="2161800" cy="273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1040" y="49392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 cap="all">
                <a:solidFill>
                  <a:srgbClr val="404040"/>
                </a:solidFill>
                <a:latin typeface="Franklin Gothic Demi"/>
              </a:rPr>
              <a:t>links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81040" y="207468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Github link:https://github.com/ka-us-tubh/ibmskill_superstore_dataanalysis.git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 cap="all">
                <a:solidFill>
                  <a:srgbClr val="404040"/>
                </a:solidFill>
                <a:latin typeface="Franklin Gothic Demi"/>
              </a:rPr>
              <a:t>PROJECT TITLE/Problem Statement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20000" y="1980000"/>
            <a:ext cx="10800000" cy="103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Title:”Data analysis over the superstore dataset”</a:t>
            </a:r>
            <a:endParaRPr b="0" lang="en-IN" sz="1700" spc="-1" strike="noStrike">
              <a:latin typeface="Arial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  <a:ea typeface="Noto Sans CJK SC"/>
              </a:rPr>
              <a:t>In this we have to perform data analysis on s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uperstore dataset using different python libraries and create some insightful visualizations and draw some inferences.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AGENDA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0000" y="162000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To perform ETL and EDA over given dataset using libraries like numpy ,pandas,matplotlib,seaborn,etc.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PROJECT  OVERVIEW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900000" y="1980000"/>
            <a:ext cx="109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In this ,I have analysed the superstore dataset over kaggle and using pandas created dataframe,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perform some univariate and bivariate analysis,using matplotlib and seaborn created some visualizations,used panda profiler library to cread a insightfull report.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WHO ARE THE END USERS of this project?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90680" y="1890360"/>
            <a:ext cx="11029320" cy="180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The end user are ,the stakeholder to understand the business insights &amp; the ML engineers who will use this insights for creating ML models.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49392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800"/>
            </a:b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YOUR SOLUTION AND ITS VALUE PROPOSITION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20000" y="2160000"/>
            <a:ext cx="108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This project helps to understand insights from the given dataset,the relationship between different features,distribution of data,bivariate and univariate analysis,understanding customers and the profit &amp;sales regions and their visualisations 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49392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How did you customize the project and make it your own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60000" y="2160000"/>
            <a:ext cx="113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latin typeface="Arial"/>
              </a:rPr>
              <a:t>My customization: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 have perform univariate analysis over different features of dataset.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Use seaborn library to estimate the pdf plot of sales and profit.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Used pandas profiler to generate a insightfull report about our data.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49392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 cap="all">
                <a:solidFill>
                  <a:srgbClr val="404040"/>
                </a:solidFill>
                <a:latin typeface="Franklin Gothic Demi"/>
              </a:rPr>
              <a:t>MODELLING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40000" y="1800000"/>
            <a:ext cx="1098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 have used pandas for creating dataframe from csv file.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Used different pandas inbuilt functions like, describe,info,drop etc.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Performed univariate analysis over different features of datase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Used matplotlib for plotting bar chats,pie charts.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Use seaborn library to estimate the pdf plot of sales and profit.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Used pandas profiler to generate a insightfull report about our data.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49392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 cap="all">
                <a:solidFill>
                  <a:srgbClr val="404040"/>
                </a:solidFill>
                <a:latin typeface="Franklin Gothic Demi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720000" y="1980000"/>
            <a:ext cx="106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  <a:ea typeface="Noto Sans CJK SC"/>
              </a:rPr>
              <a:t>I have generated some visualizations about region wise sales,region wise profits ,segment </a:t>
            </a:r>
            <a:r>
              <a:rPr b="0" lang="en-IN" sz="1800" spc="-1" strike="noStrike">
                <a:latin typeface="Arial"/>
              </a:rPr>
              <a:t>wise profits, etc &amp; created a report regarding our dataset .The link is given in next slide.........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2023-07-21T17:19:14Z</dcterms:modified>
  <cp:revision>4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