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125" d="100"/>
          <a:sy n="125" d="100"/>
        </p:scale>
        <p:origin x="90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6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72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9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0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0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1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9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15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38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4672-314C-4ACC-8CBE-07FA916214BD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6DC4-7FAD-49EA-9B2B-5031306BC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3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509561" y="1059814"/>
            <a:ext cx="5400040" cy="2369820"/>
            <a:chOff x="509561" y="1059814"/>
            <a:chExt cx="5400040" cy="2369820"/>
          </a:xfrm>
        </p:grpSpPr>
        <p:pic>
          <p:nvPicPr>
            <p:cNvPr id="5" name="図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09561" y="1060449"/>
              <a:ext cx="5400040" cy="2369185"/>
            </a:xfrm>
            <a:prstGeom prst="rect">
              <a:avLst/>
            </a:prstGeom>
          </p:spPr>
        </p:pic>
        <p:pic>
          <p:nvPicPr>
            <p:cNvPr id="4" name="図 3"/>
            <p:cNvPicPr/>
            <p:nvPr/>
          </p:nvPicPr>
          <p:blipFill rotWithShape="1">
            <a:blip r:embed="rId3"/>
            <a:srcRect l="4608" r="80493"/>
            <a:stretch/>
          </p:blipFill>
          <p:spPr bwMode="auto">
            <a:xfrm>
              <a:off x="756805" y="1060449"/>
              <a:ext cx="803910" cy="23679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図 5"/>
            <p:cNvPicPr/>
            <p:nvPr/>
          </p:nvPicPr>
          <p:blipFill rotWithShape="1">
            <a:blip r:embed="rId4"/>
            <a:srcRect l="19242" r="66405"/>
            <a:stretch/>
          </p:blipFill>
          <p:spPr bwMode="auto">
            <a:xfrm>
              <a:off x="1548015" y="1060449"/>
              <a:ext cx="774700" cy="23679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図 7"/>
            <p:cNvPicPr/>
            <p:nvPr/>
          </p:nvPicPr>
          <p:blipFill rotWithShape="1">
            <a:blip r:embed="rId5"/>
            <a:srcRect l="33425" r="52292"/>
            <a:stretch/>
          </p:blipFill>
          <p:spPr bwMode="auto">
            <a:xfrm>
              <a:off x="2322715" y="1059814"/>
              <a:ext cx="770890" cy="23685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2" name="グループ化 11"/>
          <p:cNvGrpSpPr/>
          <p:nvPr/>
        </p:nvGrpSpPr>
        <p:grpSpPr>
          <a:xfrm>
            <a:off x="509561" y="3836065"/>
            <a:ext cx="5400040" cy="2369098"/>
            <a:chOff x="509561" y="3836065"/>
            <a:chExt cx="5400040" cy="2369098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561" y="3836065"/>
              <a:ext cx="5400040" cy="2369098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7163" y="4601422"/>
              <a:ext cx="796403" cy="546105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5648" y="4613655"/>
              <a:ext cx="773642" cy="623419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99134" y="4612110"/>
              <a:ext cx="793678" cy="689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72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</dc:creator>
  <cp:lastModifiedBy>kazu</cp:lastModifiedBy>
  <cp:revision>4</cp:revision>
  <dcterms:created xsi:type="dcterms:W3CDTF">2018-08-06T06:01:12Z</dcterms:created>
  <dcterms:modified xsi:type="dcterms:W3CDTF">2018-08-06T15:57:14Z</dcterms:modified>
</cp:coreProperties>
</file>