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endermint/tendermint/issues/131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endermint/tendermint/issues/377" TargetMode="External"/><Relationship Id="rId3" Type="http://schemas.openxmlformats.org/officeDocument/2006/relationships/hyperlink" Target="https://github.com/tendermint/tendermint/issues/102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endermint/tendermint/blob/master/mempool/mempool.go#L430" TargetMode="External"/><Relationship Id="rId3" Type="http://schemas.openxmlformats.org/officeDocument/2006/relationships/hyperlink" Target="https://github.com/tendermint/tendermint/blob/master/docs/spec/reactors/mempool/config.m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6073d9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6073d9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688691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688691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7a4ab6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7a4ab6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79dbe1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479dbe1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91bda13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91bda13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91bda1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91bda1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Once we move all validator state changes from </a:t>
            </a: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UpdateValidator</a:t>
            </a: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, called on many different transactions, to </a:t>
            </a: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EndBlock</a:t>
            </a: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, called once per block (so where we can safely iterate over the top hundred validators), I think we can split up </a:t>
            </a: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UpdateValidator</a:t>
            </a: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 into several functions to change the state of a validator, each responsible for changing the state of an individual validator from its current state to a known state.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688691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688691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7a4ab6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7a4ab6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https://github.com/tendermint/tendermint/issues/1313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6e29ca4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6e29ca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7a4ab6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7a4ab6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This was discussed previously (</a:t>
            </a:r>
            <a:r>
              <a:rPr lang="zh-CN" sz="1050">
                <a:solidFill>
                  <a:srgbClr val="0366D6"/>
                </a:solidFill>
                <a:uFill>
                  <a:noFill/>
                </a:uFill>
                <a:hlinkClick r:id="rId2"/>
              </a:rPr>
              <a:t>#377</a:t>
            </a: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zh-CN" sz="1050">
                <a:solidFill>
                  <a:srgbClr val="0366D6"/>
                </a:solidFill>
                <a:uFill>
                  <a:noFill/>
                </a:uFill>
                <a:hlinkClick r:id="rId3"/>
              </a:rPr>
              <a:t>#1022</a:t>
            </a:r>
            <a:r>
              <a:rPr lang="zh-CN" sz="1050">
                <a:solidFill>
                  <a:srgbClr val="24292E"/>
                </a:solidFill>
                <a:highlight>
                  <a:srgbClr val="FFFFFF"/>
                </a:highlight>
              </a:rPr>
              <a:t> ) and rejected for the time being, as the light-client was okay without it so long as the validator set changed by less than 1/3. But we have users that want to allow larger changes - to securely (and conveniently) do so, and to simplify the light-client logic itself, we need the current validator set to sign the new one.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6886915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688691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Maximum number of simultaneous connections.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Does not include RPC (HTTP&amp;WebSocket) connections. See max_open_connections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If you want to accept more significant number than the default, make 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you increase your OS limits.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0 - unlimited.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Should be &lt; {ulimit -Sn} - {MaxNumInboundPeers} - {MaxNumOutboundPeers} - {N of wal, db and other open files}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 1024 - 40 - 10 - 50 = 924 = ~900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grpc_max_open_connections = 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7a4ab6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7a4ab6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7a4ab6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7a4ab6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6886915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6886915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参数作用解释: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https://github.com/tendermint/tendermint/blob/master/mempool/mempool.go#L430</a:t>
            </a: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u="sng">
                <a:solidFill>
                  <a:schemeClr val="hlink"/>
                </a:solidFill>
                <a:hlinkClick r:id="rId3"/>
              </a:rPr>
              <a:t>https://github.com/tendermint/tendermint/blob/master/docs/spec/reactors/mempool/config.md</a:t>
            </a:r>
            <a:r>
              <a:rPr lang="zh-CN" sz="1300">
                <a:solidFill>
                  <a:srgbClr val="FFFFFF"/>
                </a:solidFill>
              </a:rPr>
              <a:t>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endermint/tendermint/issues/2294" TargetMode="External"/><Relationship Id="rId4" Type="http://schemas.openxmlformats.org/officeDocument/2006/relationships/hyperlink" Target="https://github.com/tendermint/tendermint/issues/2048" TargetMode="External"/><Relationship Id="rId5" Type="http://schemas.openxmlformats.org/officeDocument/2006/relationships/hyperlink" Target="https://github.com/tendermint/tendermint/issues/2460" TargetMode="External"/><Relationship Id="rId6" Type="http://schemas.openxmlformats.org/officeDocument/2006/relationships/hyperlink" Target="https://github.com/tendermint/tendermint/issues/2047" TargetMode="Externa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cosmos/cosmos-sdk/issues/2225" TargetMode="External"/><Relationship Id="rId22" Type="http://schemas.openxmlformats.org/officeDocument/2006/relationships/hyperlink" Target="https://github.com/cosmos/cosmos-sdk/issues/1402" TargetMode="External"/><Relationship Id="rId21" Type="http://schemas.openxmlformats.org/officeDocument/2006/relationships/hyperlink" Target="https://github.com/cosmos/cosmos-sdk/pull/2236" TargetMode="External"/><Relationship Id="rId24" Type="http://schemas.openxmlformats.org/officeDocument/2006/relationships/hyperlink" Target="https://github.com/cwgoes" TargetMode="External"/><Relationship Id="rId23" Type="http://schemas.openxmlformats.org/officeDocument/2006/relationships/hyperlink" Target="https://github.com/cosmos/cosmos-sdk/issues/237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smos/cosmos-sdk/issues/2220" TargetMode="External"/><Relationship Id="rId4" Type="http://schemas.openxmlformats.org/officeDocument/2006/relationships/hyperlink" Target="https://github.com/cosmos/cosmos-sdk/issues/2412" TargetMode="External"/><Relationship Id="rId9" Type="http://schemas.openxmlformats.org/officeDocument/2006/relationships/hyperlink" Target="https://github.com/cosmos/cosmos-sdk/pull/2001" TargetMode="External"/><Relationship Id="rId26" Type="http://schemas.openxmlformats.org/officeDocument/2006/relationships/hyperlink" Target="https://github.com/ValarDragon" TargetMode="External"/><Relationship Id="rId25" Type="http://schemas.openxmlformats.org/officeDocument/2006/relationships/hyperlink" Target="https://github.com/cosmos/cosmos-sdk/issues/2372" TargetMode="External"/><Relationship Id="rId28" Type="http://schemas.openxmlformats.org/officeDocument/2006/relationships/hyperlink" Target="https://github.com/cosmos/cosmos-sdk/issues/2439" TargetMode="External"/><Relationship Id="rId27" Type="http://schemas.openxmlformats.org/officeDocument/2006/relationships/hyperlink" Target="https://github.com/cosmos/cosmos-sdk/issues/2439" TargetMode="External"/><Relationship Id="rId5" Type="http://schemas.openxmlformats.org/officeDocument/2006/relationships/hyperlink" Target="https://github.com/cosmos/cosmos-sdk/issues/2412" TargetMode="External"/><Relationship Id="rId6" Type="http://schemas.openxmlformats.org/officeDocument/2006/relationships/hyperlink" Target="https://github.com/cosmos/cosmos-sdk/issues/2393" TargetMode="External"/><Relationship Id="rId29" Type="http://schemas.openxmlformats.org/officeDocument/2006/relationships/hyperlink" Target="https://github.com/alessio" TargetMode="External"/><Relationship Id="rId7" Type="http://schemas.openxmlformats.org/officeDocument/2006/relationships/hyperlink" Target="https://github.com/cosmos/cosmos-sdk/issues/2393" TargetMode="External"/><Relationship Id="rId8" Type="http://schemas.openxmlformats.org/officeDocument/2006/relationships/hyperlink" Target="https://github.com/cosmos/cosmos-sdk/pull/2163" TargetMode="External"/><Relationship Id="rId31" Type="http://schemas.openxmlformats.org/officeDocument/2006/relationships/hyperlink" Target="https://github.com/cosmos/cosmos-sdk/issues/1402" TargetMode="External"/><Relationship Id="rId30" Type="http://schemas.openxmlformats.org/officeDocument/2006/relationships/hyperlink" Target="https://github.com/cosmos/cosmos-sdk/pull/2422" TargetMode="External"/><Relationship Id="rId11" Type="http://schemas.openxmlformats.org/officeDocument/2006/relationships/hyperlink" Target="https://github.com/cosmos/cosmos-sdk/pull/1944" TargetMode="External"/><Relationship Id="rId33" Type="http://schemas.openxmlformats.org/officeDocument/2006/relationships/hyperlink" Target="https://github.com/sunnya97" TargetMode="External"/><Relationship Id="rId10" Type="http://schemas.openxmlformats.org/officeDocument/2006/relationships/hyperlink" Target="https://github.com/cosmos/cosmos-sdk/pull/2122" TargetMode="External"/><Relationship Id="rId32" Type="http://schemas.openxmlformats.org/officeDocument/2006/relationships/hyperlink" Target="https://github.com/cwgoes" TargetMode="External"/><Relationship Id="rId13" Type="http://schemas.openxmlformats.org/officeDocument/2006/relationships/hyperlink" Target="https://github.com/cosmos/cosmos-sdk/issues/2189" TargetMode="External"/><Relationship Id="rId12" Type="http://schemas.openxmlformats.org/officeDocument/2006/relationships/hyperlink" Target="https://github.com/cosmos/cosmos-sdk/issues/2204" TargetMode="External"/><Relationship Id="rId34" Type="http://schemas.openxmlformats.org/officeDocument/2006/relationships/hyperlink" Target="https://github.com/cosmos/cosmos-sdk/issues/1673" TargetMode="External"/><Relationship Id="rId15" Type="http://schemas.openxmlformats.org/officeDocument/2006/relationships/hyperlink" Target="https://github.com/cosmos/cosmos-sdk/issues/1861" TargetMode="External"/><Relationship Id="rId14" Type="http://schemas.openxmlformats.org/officeDocument/2006/relationships/hyperlink" Target="https://github.com/cosmos/cosmos-sdk/issues/2277" TargetMode="External"/><Relationship Id="rId17" Type="http://schemas.openxmlformats.org/officeDocument/2006/relationships/hyperlink" Target="https://github.com/cosmos/cosmos-sdk/pull/2162" TargetMode="External"/><Relationship Id="rId16" Type="http://schemas.openxmlformats.org/officeDocument/2006/relationships/hyperlink" Target="https://github.com/cosmos/cosmos-sdk/pull/2219" TargetMode="External"/><Relationship Id="rId19" Type="http://schemas.openxmlformats.org/officeDocument/2006/relationships/hyperlink" Target="https://github.com/cosmos/cosmos-sdk/issues/2224" TargetMode="External"/><Relationship Id="rId18" Type="http://schemas.openxmlformats.org/officeDocument/2006/relationships/hyperlink" Target="https://github.com/cosmos/cosmos-sdk/pull/225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osmos/cosmos-sdk/blob/develop/PENDING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osmos/cosmos-sdk/issues/1184#issuecomment-423908029" TargetMode="External"/><Relationship Id="rId4" Type="http://schemas.openxmlformats.org/officeDocument/2006/relationships/hyperlink" Target="https://github.com/cosmos/cosmos-sdk/pull/239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bianjie.ai/display/CSNET/Generate+and+broadcast+messages+with+multiple+signatures+via+CLI" TargetMode="External"/><Relationship Id="rId4" Type="http://schemas.openxmlformats.org/officeDocument/2006/relationships/hyperlink" Target="https://github.com/cosmos/cosmos-sdk/issues/220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osmos/cosmos-sdk/issues/1877" TargetMode="External"/><Relationship Id="rId4" Type="http://schemas.openxmlformats.org/officeDocument/2006/relationships/hyperlink" Target="https://github.com/cosmos/cosmos-sdk/issues/2221" TargetMode="External"/><Relationship Id="rId5" Type="http://schemas.openxmlformats.org/officeDocument/2006/relationships/hyperlink" Target="https://github.com/cosmos/cosmos-sdk/pull/2394" TargetMode="External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ndermint/tendermint/milestones" TargetMode="External"/><Relationship Id="rId4" Type="http://schemas.openxmlformats.org/officeDocument/2006/relationships/hyperlink" Target="https://github.com/tendermint/tendermint/blob/master/ROADMAP.md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endermint/tendermint/blob/master/CHANGELOG.md#0240" TargetMode="External"/><Relationship Id="rId4" Type="http://schemas.openxmlformats.org/officeDocument/2006/relationships/hyperlink" Target="https://github.com/tendermint/tendermint/issues/2169" TargetMode="External"/><Relationship Id="rId9" Type="http://schemas.openxmlformats.org/officeDocument/2006/relationships/image" Target="../media/image3.png"/><Relationship Id="rId5" Type="http://schemas.openxmlformats.org/officeDocument/2006/relationships/slide" Target="/ppt/slides/slide5.xml"/><Relationship Id="rId6" Type="http://schemas.openxmlformats.org/officeDocument/2006/relationships/hyperlink" Target="https://github.com/tendermint/tendermint/issues/2203" TargetMode="External"/><Relationship Id="rId7" Type="http://schemas.openxmlformats.org/officeDocument/2006/relationships/slide" Target="/ppt/slides/slide6.xm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endermint/tendermint/pull/230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endermint/tendermint/issues/1313#issue-305241905" TargetMode="External"/><Relationship Id="rId4" Type="http://schemas.openxmlformats.org/officeDocument/2006/relationships/hyperlink" Target="https://github.com/tendermint/tendermint/pull/1815" TargetMode="External"/><Relationship Id="rId5" Type="http://schemas.openxmlformats.org/officeDocument/2006/relationships/hyperlink" Target="https://github.com/cosmos/cosmos-sdk/issues/1789#issuecomment-41639589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ndermint/tendermint/pull/2203" TargetMode="External"/><Relationship Id="rId4" Type="http://schemas.openxmlformats.org/officeDocument/2006/relationships/hyperlink" Target="https://github.com/tendermint/tendermint/blob/master/state/state.go#L126" TargetMode="External"/><Relationship Id="rId5" Type="http://schemas.openxmlformats.org/officeDocument/2006/relationships/hyperlink" Target="http://wiki.bianjie.ai/pages/viewpage.action?pageId=26222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endermint/tendermint/issues/2188" TargetMode="External"/><Relationship Id="rId4" Type="http://schemas.openxmlformats.org/officeDocument/2006/relationships/hyperlink" Target="https://github.com/tendermint/tendermint/issues/2180" TargetMode="External"/><Relationship Id="rId5" Type="http://schemas.openxmlformats.org/officeDocument/2006/relationships/hyperlink" Target="https://github.com/tendermint/tendermint/issues/2327" TargetMode="External"/><Relationship Id="rId6" Type="http://schemas.openxmlformats.org/officeDocument/2006/relationships/hyperlink" Target="https://github.com/tendermint/tendermint/issues/2253" TargetMode="External"/><Relationship Id="rId7" Type="http://schemas.openxmlformats.org/officeDocument/2006/relationships/hyperlink" Target="https://github.com/tendermint/tendermint/issues/205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endermint/tendermint/blob/master/CHANGELOG.md#v0250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endermint/tendermint/pull/2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98675" y="1578400"/>
            <a:ext cx="5429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Tendermint&amp;Cosmos-SDK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开发进度介绍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59750" y="3635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黄苏豫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2018/10/19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052550" y="627225"/>
            <a:ext cx="7038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1.4 </a:t>
            </a:r>
            <a:r>
              <a:rPr lang="zh-CN"/>
              <a:t>Tendermint </a:t>
            </a:r>
            <a:r>
              <a:rPr lang="zh-CN"/>
              <a:t>v0.25.0 </a:t>
            </a:r>
            <a:r>
              <a:rPr lang="zh-CN"/>
              <a:t>BugFixes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931650" y="1458550"/>
            <a:ext cx="61764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[node] </a:t>
            </a:r>
            <a:r>
              <a:rPr lang="zh-CN" sz="1200" u="sng">
                <a:solidFill>
                  <a:schemeClr val="hlink"/>
                </a:solidFill>
                <a:hlinkClick r:id="rId3"/>
              </a:rPr>
              <a:t>#2294</a:t>
            </a:r>
            <a:r>
              <a:rPr lang="zh-CN" sz="1200"/>
              <a:t> 在Genesis文件中指明了Genesis time，若当前时间小于genesis的时间，则tendermint会一直sleep直到genesis时间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[consensus] </a:t>
            </a:r>
            <a:r>
              <a:rPr lang="zh-CN" sz="1200" u="sng">
                <a:solidFill>
                  <a:schemeClr val="hlink"/>
                </a:solidFill>
                <a:hlinkClick r:id="rId4"/>
              </a:rPr>
              <a:t>#2048</a:t>
            </a:r>
            <a:r>
              <a:rPr lang="zh-CN" sz="1200"/>
              <a:t> 优化</a:t>
            </a:r>
            <a:r>
              <a:rPr lang="zh-CN"/>
              <a:t>节点是否可靠的判断逻辑：Good/Bad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[rpc] </a:t>
            </a:r>
            <a:r>
              <a:rPr lang="zh-CN" sz="1200" u="sng">
                <a:solidFill>
                  <a:schemeClr val="hlink"/>
                </a:solidFill>
                <a:hlinkClick r:id="rId5"/>
              </a:rPr>
              <a:t>#2460</a:t>
            </a:r>
            <a:r>
              <a:rPr lang="zh-CN" sz="1200"/>
              <a:t> 在SSL证书不存在的情况下，https server无法正常启动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[p2p] </a:t>
            </a:r>
            <a:r>
              <a:rPr lang="zh-CN" sz="1200" u="sng">
                <a:solidFill>
                  <a:schemeClr val="hlink"/>
                </a:solidFill>
                <a:hlinkClick r:id="rId6"/>
              </a:rPr>
              <a:t>#2047</a:t>
            </a:r>
            <a:r>
              <a:rPr lang="zh-CN" sz="1200"/>
              <a:t> peer间建立连接的形式由同步改为异步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135325" y="375725"/>
            <a:ext cx="70389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cosmos-sdk v0.25 </a:t>
            </a:r>
            <a:r>
              <a:rPr lang="zh-CN"/>
              <a:t>发布进度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468650" y="846850"/>
            <a:ext cx="4044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https://github.com/cosmos/cosmos-sdk/issues/2220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49525" y="1216200"/>
            <a:ext cx="47079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已实现：</a:t>
            </a:r>
            <a:endParaRPr sz="1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Validator Queues </a:t>
            </a:r>
            <a:r>
              <a:rPr lang="zh-CN" sz="1200" u="sng">
                <a:solidFill>
                  <a:schemeClr val="hlink"/>
                </a:solidFill>
                <a:hlinkClick r:id="rId4"/>
              </a:rPr>
              <a:t>#2412</a:t>
            </a:r>
            <a:endParaRPr sz="1200" u="sng">
              <a:solidFill>
                <a:schemeClr val="hlink"/>
              </a:solidFill>
              <a:hlinkClick r:id="rId5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Redegation/Unbonding </a:t>
            </a:r>
            <a:r>
              <a:rPr lang="zh-CN" sz="1200" u="sng">
                <a:solidFill>
                  <a:schemeClr val="hlink"/>
                </a:solidFill>
                <a:hlinkClick r:id="rId6"/>
              </a:rPr>
              <a:t>#2393</a:t>
            </a:r>
            <a:endParaRPr sz="1200" u="sng">
              <a:solidFill>
                <a:schemeClr val="hlink"/>
              </a:solidFill>
              <a:hlinkClick r:id="rId7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Validator unbonding state (</a:t>
            </a:r>
            <a:r>
              <a:rPr lang="zh-CN" sz="1200" u="sng">
                <a:solidFill>
                  <a:schemeClr val="hlink"/>
                </a:solidFill>
                <a:hlinkClick r:id="rId8"/>
              </a:rPr>
              <a:t>#2163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Slashing period spec &amp; implementation (</a:t>
            </a:r>
            <a:r>
              <a:rPr lang="zh-CN" sz="1200" u="sng">
                <a:solidFill>
                  <a:schemeClr val="hlink"/>
                </a:solidFill>
                <a:hlinkClick r:id="rId9"/>
              </a:rPr>
              <a:t>#2001</a:t>
            </a:r>
            <a:r>
              <a:rPr lang="zh-CN" sz="1200"/>
              <a:t> , </a:t>
            </a:r>
            <a:r>
              <a:rPr lang="zh-CN" sz="1200" u="sng">
                <a:solidFill>
                  <a:schemeClr val="hlink"/>
                </a:solidFill>
                <a:hlinkClick r:id="rId10"/>
              </a:rPr>
              <a:t>#2122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Piggy bank fee distribution spec (</a:t>
            </a:r>
            <a:r>
              <a:rPr lang="zh-CN" sz="1200" u="sng">
                <a:solidFill>
                  <a:schemeClr val="hlink"/>
                </a:solidFill>
                <a:hlinkClick r:id="rId11"/>
              </a:rPr>
              <a:t>#1944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Transaction simulation, split generate/sign/broadcast (</a:t>
            </a:r>
            <a:r>
              <a:rPr lang="zh-CN" sz="1200" u="sng">
                <a:solidFill>
                  <a:schemeClr val="hlink"/>
                </a:solidFill>
                <a:hlinkClick r:id="rId12"/>
              </a:rPr>
              <a:t>#2204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Fix staking bugs (</a:t>
            </a:r>
            <a:r>
              <a:rPr lang="zh-CN" sz="1200" u="sng">
                <a:solidFill>
                  <a:schemeClr val="hlink"/>
                </a:solidFill>
                <a:hlinkClick r:id="rId13"/>
              </a:rPr>
              <a:t>#2189</a:t>
            </a:r>
            <a:r>
              <a:rPr lang="zh-CN" sz="1200"/>
              <a:t>, </a:t>
            </a:r>
            <a:r>
              <a:rPr lang="zh-CN" sz="1200" u="sng">
                <a:solidFill>
                  <a:schemeClr val="hlink"/>
                </a:solidFill>
                <a:hlinkClick r:id="rId14"/>
              </a:rPr>
              <a:t>#2277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Simple flat fee set in config.toml (</a:t>
            </a:r>
            <a:r>
              <a:rPr lang="zh-CN" sz="1200" u="sng">
                <a:solidFill>
                  <a:schemeClr val="hlink"/>
                </a:solidFill>
                <a:hlinkClick r:id="rId15"/>
              </a:rPr>
              <a:t>#1861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Update to Tendermint 0.24 (</a:t>
            </a:r>
            <a:r>
              <a:rPr lang="zh-CN" sz="1200" u="sng">
                <a:solidFill>
                  <a:schemeClr val="hlink"/>
                </a:solidFill>
                <a:hlinkClick r:id="rId16"/>
              </a:rPr>
              <a:t>#2219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Debug simulation invariant failure (</a:t>
            </a:r>
            <a:r>
              <a:rPr lang="zh-CN" sz="1200" u="sng">
                <a:solidFill>
                  <a:schemeClr val="hlink"/>
                </a:solidFill>
                <a:hlinkClick r:id="rId17"/>
              </a:rPr>
              <a:t>#2162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Slashing changes for NextValSet (</a:t>
            </a:r>
            <a:r>
              <a:rPr lang="zh-CN" sz="1200" u="sng">
                <a:solidFill>
                  <a:schemeClr val="hlink"/>
                </a:solidFill>
                <a:hlinkClick r:id="rId18"/>
              </a:rPr>
              <a:t>#2255</a:t>
            </a:r>
            <a:r>
              <a:rPr lang="zh-C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Debug faults caught in simulation (</a:t>
            </a:r>
            <a:r>
              <a:rPr lang="zh-CN" sz="1200" u="sng">
                <a:solidFill>
                  <a:schemeClr val="hlink"/>
                </a:solidFill>
                <a:hlinkClick r:id="rId19"/>
              </a:rPr>
              <a:t>#2224</a:t>
            </a:r>
            <a:r>
              <a:rPr lang="zh-CN" sz="1200"/>
              <a:t>, </a:t>
            </a:r>
            <a:r>
              <a:rPr lang="zh-CN" sz="1200" u="sng">
                <a:solidFill>
                  <a:schemeClr val="hlink"/>
                </a:solidFill>
                <a:hlinkClick r:id="rId20"/>
              </a:rPr>
              <a:t>#2225</a:t>
            </a:r>
            <a:r>
              <a:rPr lang="zh-CN" sz="1200"/>
              <a:t>)</a:t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 Piggy bank implementation </a:t>
            </a:r>
            <a:r>
              <a:rPr lang="zh-CN" u="sng">
                <a:solidFill>
                  <a:schemeClr val="accent5"/>
                </a:solidFill>
                <a:hlinkClick r:id="rId21"/>
              </a:rPr>
              <a:t>#2236</a:t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 Add redelegation index </a:t>
            </a:r>
            <a:r>
              <a:rPr lang="zh-CN" u="sng">
                <a:solidFill>
                  <a:schemeClr val="accent5"/>
                </a:solidFill>
                <a:hlinkClick r:id="rId22"/>
              </a:rPr>
              <a:t>#1402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2" name="Google Shape;202;p23"/>
          <p:cNvSpPr txBox="1"/>
          <p:nvPr>
            <p:ph idx="4294967295" type="body"/>
          </p:nvPr>
        </p:nvSpPr>
        <p:spPr>
          <a:xfrm>
            <a:off x="5252634" y="13701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正在进行中：</a:t>
            </a:r>
            <a:endParaRPr u="sng">
              <a:solidFill>
                <a:schemeClr val="hlink"/>
              </a:solidFill>
              <a:hlinkClick r:id="rId23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Validator slashing logic (</a:t>
            </a:r>
            <a:r>
              <a:rPr lang="zh-CN" sz="1200" u="sng">
                <a:solidFill>
                  <a:schemeClr val="accent5"/>
                </a:solidFill>
                <a:hlinkClick r:id="rId24"/>
              </a:rPr>
              <a:t>@cwgoes</a:t>
            </a:r>
            <a:r>
              <a:rPr lang="zh-CN" sz="1200"/>
              <a:t> ) </a:t>
            </a:r>
            <a:r>
              <a:rPr lang="zh-CN" sz="1200" u="sng">
                <a:solidFill>
                  <a:schemeClr val="accent5"/>
                </a:solidFill>
                <a:hlinkClick r:id="rId25"/>
              </a:rPr>
              <a:t>#2372</a:t>
            </a:r>
            <a:r>
              <a:rPr lang="zh-CN" sz="1200"/>
              <a:t>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Validator power rankings (</a:t>
            </a:r>
            <a:r>
              <a:rPr lang="zh-CN" sz="1200" u="sng">
                <a:solidFill>
                  <a:schemeClr val="hlink"/>
                </a:solidFill>
                <a:hlinkClick r:id="rId26"/>
              </a:rPr>
              <a:t>@ValarDragon</a:t>
            </a:r>
            <a:r>
              <a:rPr lang="zh-CN" sz="1200"/>
              <a:t>) </a:t>
            </a:r>
            <a:r>
              <a:rPr lang="zh-CN" sz="1200" u="sng">
                <a:solidFill>
                  <a:schemeClr val="hlink"/>
                </a:solidFill>
                <a:hlinkClick r:id="rId27"/>
              </a:rPr>
              <a:t>#2439</a:t>
            </a:r>
            <a:endParaRPr sz="1200" u="sng">
              <a:solidFill>
                <a:schemeClr val="hlink"/>
              </a:solidFill>
              <a:hlinkClick r:id="rId28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GenTx -&gt; StdTx refactor (</a:t>
            </a:r>
            <a:r>
              <a:rPr lang="zh-CN" sz="1200" u="sng">
                <a:solidFill>
                  <a:schemeClr val="hlink"/>
                </a:solidFill>
                <a:hlinkClick r:id="rId29"/>
              </a:rPr>
              <a:t>@alessio</a:t>
            </a:r>
            <a:r>
              <a:rPr lang="zh-CN" sz="1200"/>
              <a:t>) </a:t>
            </a:r>
            <a:r>
              <a:rPr lang="zh-CN" sz="1200" u="sng">
                <a:solidFill>
                  <a:schemeClr val="hlink"/>
                </a:solidFill>
                <a:hlinkClick r:id="rId30"/>
              </a:rPr>
              <a:t>#2422</a:t>
            </a:r>
            <a:endParaRPr sz="1200" u="sng">
              <a:solidFill>
                <a:schemeClr val="hlink"/>
              </a:solidFill>
              <a:hlinkClick r:id="rId31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 Removed validators are still slashable (</a:t>
            </a:r>
            <a:r>
              <a:rPr lang="zh-CN" sz="1200" u="sng">
                <a:solidFill>
                  <a:schemeClr val="hlink"/>
                </a:solidFill>
                <a:hlinkClick r:id="rId32"/>
              </a:rPr>
              <a:t>@cwgoes</a:t>
            </a:r>
            <a:r>
              <a:rPr lang="zh-CN" sz="1200"/>
              <a:t> / </a:t>
            </a:r>
            <a:r>
              <a:rPr lang="zh-CN" sz="1200" u="sng">
                <a:solidFill>
                  <a:schemeClr val="hlink"/>
                </a:solidFill>
                <a:hlinkClick r:id="rId33"/>
              </a:rPr>
              <a:t>@sunnya97</a:t>
            </a:r>
            <a:r>
              <a:rPr lang="zh-CN" sz="1200"/>
              <a:t>) </a:t>
            </a:r>
            <a:r>
              <a:rPr lang="zh-CN" sz="1200" u="sng">
                <a:solidFill>
                  <a:schemeClr val="hlink"/>
                </a:solidFill>
                <a:hlinkClick r:id="rId34"/>
              </a:rPr>
              <a:t>#1673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2.1 Cosmos-SDK </a:t>
            </a:r>
            <a:r>
              <a:rPr lang="zh-CN"/>
              <a:t>重大改变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https://github.com/cosmos/cosmos-sdk/blob/develop/PENDING.md</a:t>
            </a:r>
            <a:r>
              <a:rPr lang="zh-C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178450" y="1210325"/>
            <a:ext cx="70389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Gaiacli 重构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Staking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Rest-api: 使用--insecure flag切换回HTTP: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专用配置文件:gaia.toml： minimum_fees = ""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052550" y="190200"/>
            <a:ext cx="70389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zh-CN"/>
              <a:t>CLI 命令重构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703450" y="879450"/>
            <a:ext cx="82020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当前gaiacli命令非常复杂，结构如下：gaiacli/module/subcommand, e.g. gaiacli stake create-validator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为了简化命令结构，减少误解，现在cli命令分为下列几种，主要分为tx和query两种：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init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status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query：get request, gaiacli tx broadcast/</a:t>
            </a:r>
            <a:r>
              <a:rPr lang="zh-CN" u="sng">
                <a:latin typeface="Arial"/>
                <a:ea typeface="Arial"/>
                <a:cs typeface="Arial"/>
                <a:sym typeface="Arial"/>
              </a:rPr>
              <a:t>gaiacli tx delegate</a:t>
            </a:r>
            <a:endParaRPr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tx：post request,gaiacli query delegations/ gaiacli query validators</a:t>
            </a:r>
            <a:endParaRPr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reset-server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gaiacli keys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具体介绍：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https://github.com/cosmos/cosmos-sdk/issues/1184#issuecomment-423908029</a:t>
            </a: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实现：</a:t>
            </a:r>
            <a:r>
              <a:rPr lang="zh-C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https://github.com/cosmos/cosmos-sdk/pull/2390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127350"/>
            <a:ext cx="77292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扩展cli的签名功能，支持更多用例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添加离线签名功能：</a:t>
            </a:r>
            <a:endParaRPr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zh-CN" sz="1000"/>
              <a:t>gaiacli tx send --chain-id=test-chain-gZT2t0 --amount=10steak --from=cosmos1w5a3a3m9n5prnn0wlmt6tr9n3325p7cu8ksu45 --to=cosmos1xk06jppg4tptyg3wxfsus05y6vjfvwwgrj5cp5 --generate-only &gt; output.json</a:t>
            </a: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zh-CN" sz="1000"/>
              <a:t>gaiacli tx sign --chain-id=test-chain-gZT2t0 output.json --name=suyu &gt; signedTx.json</a:t>
            </a: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zh-CN" sz="1000"/>
              <a:t>gaiacli tx broadcast signedTx.json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zh-CN"/>
              <a:t>添加多签名功能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gaiacli tx sign --chain-id=test-chain-gZT2t0 signedTX.json --name=bianjie &gt; signedTx2.json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Arial"/>
                <a:ea typeface="Arial"/>
                <a:cs typeface="Arial"/>
                <a:sym typeface="Arial"/>
              </a:rPr>
              <a:t>用例：</a:t>
            </a:r>
            <a:r>
              <a:rPr lang="zh-CN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http://wiki.bianjie.ai/display/CSNET/Generate+and+broadcast+messages+with+multiple+signatures+via+CLI</a:t>
            </a:r>
            <a:r>
              <a:rPr lang="zh-CN" sz="1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CN"/>
              <a:t>实现PR</a:t>
            </a:r>
            <a:r>
              <a:rPr lang="zh-C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https://github.com/cosmos/cosmos-sdk/issues/2204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B. Staking </a:t>
            </a:r>
            <a:r>
              <a:rPr lang="zh-CN"/>
              <a:t>模块重构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00925" y="968350"/>
            <a:ext cx="47391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当前有很多交易会通过调用</a:t>
            </a:r>
            <a:r>
              <a:rPr lang="zh-CN"/>
              <a:t>UpdateValidator交易来更改验证人的状态，这让维护验证人集的工作变得十分复杂。在现在的staking逻辑中，我们将所有的对于验证人的改变操作集中在endblock中执行。减少复杂度。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验证人的状态由"revoked"改为"jailed"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委托人从一个unbonding状态的验证人redelegate/unbonding无需等待时间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https://github.com/cosmos/cosmos-sdk/issues/1877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新的Bech32编码 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#2221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cosmosaccaddr / cosmosaccpub =&gt; cosmos / cosmospub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cosmosvaladdr / cosmosvalpub =&gt; cosmosvaloper / cosmosvaloperpub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TendermintUpdates 使用 transient store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删除CompleteUnbonding 和 CompleteRedelegation交易类型,在endblocker中实现unbonding/redelegation 队列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zh-CN"/>
              <a:t>实现PR：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https://github.com/cosmos/cosmos-sdk/pull/2394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6">
            <a:alphaModFix/>
          </a:blip>
          <a:srcRect b="11901" l="5501" r="7040" t="7518"/>
          <a:stretch/>
        </p:blipFill>
        <p:spPr>
          <a:xfrm>
            <a:off x="4773275" y="910825"/>
            <a:ext cx="4370724" cy="283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74400" y="50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CN"/>
              <a:t>Tendermint </a:t>
            </a:r>
            <a:r>
              <a:rPr lang="zh-CN"/>
              <a:t>开发动态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8775" y="1175750"/>
            <a:ext cx="45381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在九月份发布了两个版本：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9月6日 </a:t>
            </a:r>
            <a:r>
              <a:rPr lang="zh-CN"/>
              <a:t>v0.24.0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9月22日 v0.25.0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已经实现了一个BFT共识引擎需要的功能, v0.25.0会被使用在最终发布的gaia中。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新增功能：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BFT时间戳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区块结构优化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引入Gas的概念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Milestone：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https://github.com/tendermint/tendermint/milestones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将来的优化点 </a:t>
            </a:r>
            <a:r>
              <a:rPr lang="zh-CN"/>
              <a:t>Roadmap：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https://github.com/tendermint/tendermint/blob/master/ROADMAP.md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350" y="1831250"/>
            <a:ext cx="4036198" cy="1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80050" y="136325"/>
            <a:ext cx="4895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1.1 </a:t>
            </a:r>
            <a:r>
              <a:rPr lang="zh-CN"/>
              <a:t>Tendermint </a:t>
            </a:r>
            <a:r>
              <a:rPr lang="zh-CN"/>
              <a:t>v0.24.0 </a:t>
            </a:r>
            <a:r>
              <a:rPr lang="zh-CN"/>
              <a:t>重大改变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Breaking Changes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24700" y="1311225"/>
            <a:ext cx="51492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Changelog: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https://github.com/tendermint/tendermint/blob/master/CHANGELOG.md#0240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添加了</a:t>
            </a:r>
            <a:r>
              <a:rPr lang="zh-CN"/>
              <a:t>MaxNumInboundPeers和MaxNumOutboundPeers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#2169</a:t>
            </a:r>
            <a:r>
              <a:rPr lang="zh-C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在区块头中添加proposer信息和next validator hash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Mempool大小限制变化 </a:t>
            </a:r>
            <a:r>
              <a:rPr lang="zh-CN" u="sng">
                <a:solidFill>
                  <a:schemeClr val="hlink"/>
                </a:solidFill>
                <a:hlinkClick action="ppaction://hlinkshowjump?jump=nextslide"/>
              </a:rPr>
              <a:t>🔗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eriod"/>
            </a:pPr>
            <a:r>
              <a:rPr lang="zh-CN"/>
              <a:t>validatorset的变化会延迟一个block生效 </a:t>
            </a:r>
            <a:r>
              <a:rPr lang="zh-CN" u="sng">
                <a:solidFill>
                  <a:schemeClr val="hlink"/>
                </a:solidFill>
                <a:hlinkClick action="ppaction://hlinksldjump" r:id="rId5"/>
              </a:rPr>
              <a:t>🔗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lphaUcPeriod"/>
            </a:pPr>
            <a:r>
              <a:rPr lang="zh-CN" u="sng">
                <a:solidFill>
                  <a:schemeClr val="hlink"/>
                </a:solidFill>
                <a:hlinkClick r:id="rId6"/>
              </a:rPr>
              <a:t>#2203</a:t>
            </a:r>
            <a:r>
              <a:rPr lang="zh-CN"/>
              <a:t> </a:t>
            </a:r>
            <a:r>
              <a:rPr lang="zh-CN"/>
              <a:t>实现了BFT 时间：blocktime为precommits的中位数 </a:t>
            </a:r>
            <a:r>
              <a:rPr lang="zh-CN" u="sng">
                <a:solidFill>
                  <a:schemeClr val="hlink"/>
                </a:solidFill>
                <a:hlinkClick action="ppaction://hlinksldjump" r:id="rId7"/>
              </a:rPr>
              <a:t>🔗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8">
            <a:alphaModFix/>
          </a:blip>
          <a:srcRect b="0" l="0" r="11902" t="1380"/>
          <a:stretch/>
        </p:blipFill>
        <p:spPr>
          <a:xfrm>
            <a:off x="5473900" y="1849925"/>
            <a:ext cx="3388212" cy="32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8775" y="62500"/>
            <a:ext cx="4059549" cy="17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C. </a:t>
            </a:r>
            <a:r>
              <a:rPr lang="zh-CN"/>
              <a:t>Mempool默认大小降低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66175" y="1196575"/>
            <a:ext cx="51345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Tendemrint在commit一个区块后需要重新对mempool中的交易进行CheckTx检查。若mempool过大，则节点将消耗大量时间在重新检查上。</a:t>
            </a:r>
            <a:r>
              <a:rPr lang="zh-CN"/>
              <a:t>Tendermint</a:t>
            </a:r>
            <a:r>
              <a:rPr lang="zh-CN"/>
              <a:t>原来默认mempool大小为100kB，新版本目前默认值：5KB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实现方式：在config.toml中配置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性能提升：50s &gt; &gt; 2.5s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zh-CN"/>
              <a:t>实现PR：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https://github.com/tendermint/tendermint/pull/2300</a:t>
            </a:r>
            <a:r>
              <a:rPr lang="zh-CN"/>
              <a:t> 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225" y="1441075"/>
            <a:ext cx="2838525" cy="226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1586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D. V</a:t>
            </a:r>
            <a:r>
              <a:rPr lang="zh-CN"/>
              <a:t>alidatorset的变化会延迟一个block生效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937625"/>
            <a:ext cx="69000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我们为什么需要当前区块的验证人集对</a:t>
            </a:r>
            <a:r>
              <a:rPr lang="zh-CN"/>
              <a:t>NextValidatorSetHash签名？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在现有的轻客户端LCD验证中需要保证两个块间的验证人集合变化少于1/3，否则将无法延续信任。但是实际情况是验证人的变化可能会很剧烈。所以为了简化LCD验证过程，协议要求现有验证人集对NextValidatorSetHash签名。</a:t>
            </a:r>
            <a:r>
              <a:rPr lang="zh-CN"/>
              <a:t>GitHub中讨论：</a:t>
            </a:r>
            <a:r>
              <a:rPr lang="zh-CN" u="sng">
                <a:solidFill>
                  <a:schemeClr val="hlink"/>
                </a:solidFill>
              </a:rPr>
              <a:t>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https://github.com/tendermint/tendermint/issues/1313#issue-305241905</a:t>
            </a:r>
            <a:r>
              <a:rPr lang="zh-CN"/>
              <a:t>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实现相关PR：</a:t>
            </a:r>
            <a:r>
              <a:rPr lang="zh-C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https://github.com/tendermint/tendermint/pull/1815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效果：</a:t>
            </a:r>
            <a:r>
              <a:rPr lang="zh-CN"/>
              <a:t>当高度H的EndBlock返回了ValidatorSetChange，这个变化会在H+2生效，H+1仍会使用原有的ValidatorSet，但是会包含在NextValidatorSetHash中，然后会签名。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对slashing模块的影响：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添加全局变量： </a:t>
            </a:r>
            <a:r>
              <a:rPr lang="zh-CN" sz="900">
                <a:solidFill>
                  <a:srgbClr val="E36209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ValidatorUpdateDelay</a:t>
            </a:r>
            <a:r>
              <a:rPr lang="zh-CN" sz="900">
                <a:solidFill>
                  <a:srgbClr val="24292E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CN" sz="900">
                <a:solidFill>
                  <a:srgbClr val="D73A49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int64</a:t>
            </a:r>
            <a:r>
              <a:rPr lang="zh-CN" sz="900">
                <a:solidFill>
                  <a:srgbClr val="24292E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zh-CN" sz="900">
                <a:solidFill>
                  <a:srgbClr val="005CC5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24292E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ctx = ctx.</a:t>
            </a:r>
            <a:r>
              <a:rPr lang="zh-CN" sz="900">
                <a:solidFill>
                  <a:srgbClr val="005CC5"/>
                </a:solidFill>
                <a:highlight>
                  <a:srgbClr val="FFFBDD"/>
                </a:highlight>
                <a:latin typeface="Verdana"/>
                <a:ea typeface="Verdana"/>
                <a:cs typeface="Verdana"/>
                <a:sym typeface="Verdana"/>
              </a:rPr>
              <a:t>WithBlockHeight（-1）</a:t>
            </a:r>
            <a:r>
              <a:rPr lang="zh-CN" u="sng">
                <a:solidFill>
                  <a:schemeClr val="hlink"/>
                </a:solidFill>
                <a:hlinkClick r:id="rId5"/>
              </a:rPr>
              <a:t>https://github.com/cosmos/cosmos-sdk/issues/1789#issuecomment-416395898</a:t>
            </a: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564125"/>
            <a:ext cx="7038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 </a:t>
            </a:r>
            <a:r>
              <a:rPr lang="zh-CN"/>
              <a:t>Tendermint中的BFT时间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37300" y="1167400"/>
            <a:ext cx="70389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Tendermint需要提供了一种通过BFT共识获取时间的方法。在Tendemint中，时间在区块头部定义。它具有以下特性：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时间的单调递增性: 在h1，h2高度的区块头中显示的时间，如果h2=h1+1，则H1.Time &lt; H2.Time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时间的有效性: 只有当验证人的投票信息被包含在了 block.LastCommit中，投票对应的时间戳才具有提供时间信息的资格。也就是说，只要少于1/3的验证人是恶意节点，系统都可以得到正确的时间。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实现PR:  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https://github.com/tendermint/tendermint/pull/2203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https://github.com/tendermint/tendermint/blob/master/state/state.go#L126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6A73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 Block time parameters in milliseconds. Corresponds to the minimum time increment between consecutive blocks.</a:t>
            </a:r>
            <a:endParaRPr sz="900">
              <a:solidFill>
                <a:srgbClr val="6A73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zh-CN" sz="900">
                <a:solidFill>
                  <a:srgbClr val="E36209"/>
                </a:solidFill>
                <a:latin typeface="Verdana"/>
                <a:ea typeface="Verdana"/>
                <a:cs typeface="Verdana"/>
                <a:sym typeface="Verdana"/>
              </a:rPr>
              <a:t>BlockTimeIota</a:t>
            </a: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CN" sz="9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C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CN" sz="900">
                <a:solidFill>
                  <a:srgbClr val="032F62"/>
                </a:solidFill>
                <a:latin typeface="Verdana"/>
                <a:ea typeface="Verdana"/>
                <a:cs typeface="Verdana"/>
                <a:sym typeface="Verdana"/>
              </a:rPr>
              <a:t>`mapstructure:"blocktime_iota"`</a:t>
            </a:r>
            <a:endParaRPr sz="900">
              <a:solidFill>
                <a:srgbClr val="032F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block.Time = MedianTime(commit</a:t>
            </a:r>
            <a:r>
              <a:rPr lang="zh-CN" sz="115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sz="115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state.LastValidators)</a:t>
            </a:r>
            <a:endParaRPr sz="900">
              <a:solidFill>
                <a:srgbClr val="032F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Spec：</a:t>
            </a:r>
            <a:r>
              <a:rPr lang="zh-CN" sz="12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http://wiki.bianjie.ai/pages/viewpage.action?pageId=2622230</a:t>
            </a:r>
            <a:r>
              <a:rPr lang="zh-CN" sz="12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6A73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区块时间将更加准确，尤其是在网络很不稳定的情况下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608050"/>
            <a:ext cx="70389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1.2 </a:t>
            </a:r>
            <a:r>
              <a:rPr lang="zh-CN"/>
              <a:t>Tendermint v0.24.0</a:t>
            </a:r>
            <a:r>
              <a:rPr lang="zh-CN"/>
              <a:t> </a:t>
            </a:r>
            <a:r>
              <a:rPr lang="zh-CN"/>
              <a:t>BugFixes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[mempool]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#2188</a:t>
            </a:r>
            <a:r>
              <a:rPr lang="zh-CN"/>
              <a:t> Mempool会因为无效交易而耗尽内存 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https://github.com/tendermint/tendermint/issues/2180</a:t>
            </a:r>
            <a:r>
              <a:rPr lang="zh-C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[rpc] </a:t>
            </a:r>
            <a:r>
              <a:rPr lang="zh-CN" u="sng">
                <a:solidFill>
                  <a:schemeClr val="hlink"/>
                </a:solidFill>
                <a:hlinkClick r:id="rId5"/>
              </a:rPr>
              <a:t>#2327</a:t>
            </a:r>
            <a:r>
              <a:rPr lang="zh-CN"/>
              <a:t> /dial_peer不会尝试重复建立连接</a:t>
            </a:r>
            <a:r>
              <a:rPr lang="zh-CN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zh-C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https://github.com/tendermint/tendermint/issues/2253</a:t>
            </a: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zh-CN"/>
              <a:t>[state] </a:t>
            </a:r>
            <a:r>
              <a:rPr lang="zh-CN" u="sng">
                <a:solidFill>
                  <a:schemeClr val="hlink"/>
                </a:solidFill>
                <a:hlinkClick r:id="rId7"/>
              </a:rPr>
              <a:t>#2051</a:t>
            </a:r>
            <a:r>
              <a:rPr lang="zh-CN"/>
              <a:t> 使得KV store可以通过类似http://localhost:26657/tx_search?query=\``</a:t>
            </a:r>
            <a:r>
              <a:rPr lang="zh-CN"/>
              <a:t>tx.height&gt;20\</a:t>
            </a:r>
            <a:r>
              <a:rPr lang="zh-CN"/>
              <a:t>`` 检索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1.3 </a:t>
            </a:r>
            <a:r>
              <a:rPr lang="zh-CN"/>
              <a:t>Tendermint v0.25.0 </a:t>
            </a:r>
            <a:r>
              <a:rPr lang="zh-CN"/>
              <a:t>重大改变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Breaking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71475" y="1360350"/>
            <a:ext cx="52542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Changelog: </a:t>
            </a:r>
            <a:r>
              <a:rPr lang="zh-C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https://github.com/tendermint/tendermint/blob/master/CHANGELOG.md#v0250</a:t>
            </a:r>
            <a:r>
              <a:rPr lang="zh-C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lphaUcPeriod"/>
            </a:pPr>
            <a:r>
              <a:rPr lang="zh-CN" sz="1200"/>
              <a:t>在mempool中引入Gas的概念。可以在genesis文件中设置</a:t>
            </a:r>
            <a:r>
              <a:rPr lang="zh-CN" sz="1200"/>
              <a:t>全局参数重MaxGas。通过BlockSize.MaxBytes &amp;BlockSize.MaxGas控制区块的大小。</a:t>
            </a:r>
            <a:endParaRPr sz="12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lphaUcPeriod"/>
            </a:pPr>
            <a:r>
              <a:rPr lang="zh-CN"/>
              <a:t>以上全局参数可以通过rpc接口查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14074" t="0"/>
          <a:stretch/>
        </p:blipFill>
        <p:spPr>
          <a:xfrm>
            <a:off x="5715375" y="1679200"/>
            <a:ext cx="3330400" cy="24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zh-CN"/>
              <a:t>在Mempool中</a:t>
            </a:r>
            <a:r>
              <a:rPr lang="zh-CN"/>
              <a:t>引入Gas的概念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51900" y="1132050"/>
            <a:ext cx="76845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与以太坊类似，Tendermint通过引入Gas的概念来限制区块的大小。防止区块中的交易消耗过多的网络资源。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实现方式：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mempool中在提交区块时要做以下检查：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GasWanted &lt;= MaxGas for every tx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(sum of GasWanted in block) &lt;= MaxGas for block proposal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txs := cs.mempool.ReapMaxBytesMaxGas(int64(len(txBytes)), -1)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提交区块后对mempool中的交易进行recheck的时候，保证：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res.GasWanted &lt;= maxGas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相关的PR：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https://github.com/tendermint/tendermint/pull/2360</a:t>
            </a:r>
            <a:r>
              <a:rPr lang="zh-C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在实际使用过程中，默认最大的gas是-1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