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1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5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F333-A6A1-4506-8BDC-B23E3CBE19C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mates</a:t>
            </a:r>
            <a:r>
              <a:rPr lang="ru-RU" dirty="0" smtClean="0"/>
              <a:t> </a:t>
            </a:r>
            <a:r>
              <a:rPr lang="en-US" dirty="0" smtClean="0"/>
              <a:t>– WEB 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Жеребцов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1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74907" cy="2403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84" y="1825625"/>
            <a:ext cx="4834716" cy="2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союзников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56290"/>
            <a:ext cx="10515601" cy="8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42" y="2510519"/>
            <a:ext cx="5373916" cy="24137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42131"/>
            <a:ext cx="1567543" cy="20348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730" y="1690688"/>
            <a:ext cx="1944070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Find mates – WEB app</vt:lpstr>
      <vt:lpstr>Новости</vt:lpstr>
      <vt:lpstr>Поиск союзников</vt:lpstr>
      <vt:lpstr>Профиль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mates – WEB app</dc:title>
  <dc:creator>Ярослав</dc:creator>
  <cp:lastModifiedBy>Ярослав</cp:lastModifiedBy>
  <cp:revision>2</cp:revision>
  <dcterms:created xsi:type="dcterms:W3CDTF">2022-04-11T17:10:57Z</dcterms:created>
  <dcterms:modified xsi:type="dcterms:W3CDTF">2022-04-11T17:12:20Z</dcterms:modified>
</cp:coreProperties>
</file>