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1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5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6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4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10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F333-A6A1-4506-8BDC-B23E3CBE19CF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AA60-9D18-423C-893D-7AFC86292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mates</a:t>
            </a:r>
            <a:r>
              <a:rPr lang="ru-RU" dirty="0" smtClean="0"/>
              <a:t> </a:t>
            </a:r>
            <a:r>
              <a:rPr lang="en-US" dirty="0" smtClean="0"/>
              <a:t>– WEB app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Жеребцов 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1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союзников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1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Find mates – WEB app</vt:lpstr>
      <vt:lpstr>Новости</vt:lpstr>
      <vt:lpstr>Поиск союзников</vt:lpstr>
      <vt:lpstr>Профиль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mates – WEB app</dc:title>
  <dc:creator>Ярослав</dc:creator>
  <cp:lastModifiedBy>Ярослав</cp:lastModifiedBy>
  <cp:revision>3</cp:revision>
  <dcterms:created xsi:type="dcterms:W3CDTF">2022-04-11T17:10:57Z</dcterms:created>
  <dcterms:modified xsi:type="dcterms:W3CDTF">2022-04-12T17:30:00Z</dcterms:modified>
</cp:coreProperties>
</file>