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0" r:id="rId18"/>
    <p:sldId id="269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4B8B9-4ABC-4AC2-8D49-49F740D5F617}" v="2" dt="2025-02-04T08:57:59.804"/>
    <p1510:client id="{5427C988-ED35-1DC2-866E-25AEB026718F}" v="7" dt="2025-02-04T07:42:26.960"/>
    <p1510:client id="{BF14EBE9-FDFF-92FB-B7D9-2E1931DF3E0B}" v="9" dt="2025-02-04T07:46:32.775"/>
    <p1510:client id="{EDD3921A-32E1-CB6C-F42D-2137CD665CB7}" v="62" dt="2025-02-04T08:58:58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5060C-0674-483B-8B78-023D22BD0986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07878-6FAC-41C9-9E8B-5D09F5ACB74E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How an music artist must be selected, for </a:t>
            </a:r>
            <a:r>
              <a:rPr lang="en-US" err="1">
                <a:latin typeface="Calibri"/>
                <a:ea typeface="Calibri"/>
                <a:cs typeface="Calibri"/>
              </a:rPr>
              <a:t>bes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7878-6FAC-41C9-9E8B-5D09F5ACB7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7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Less songs with chance to provide you a hit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7878-6FAC-41C9-9E8B-5D09F5ACB7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This visuals tell how gender effect the PS.  More male  singer but gender really does not really alone matter as we have same popularity score</a:t>
            </a:r>
          </a:p>
          <a:p>
            <a:r>
              <a:rPr lang="en-US" err="1">
                <a:latin typeface="Calibri"/>
                <a:ea typeface="Calibri"/>
                <a:cs typeface="Calibri"/>
              </a:rPr>
              <a:t>ers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7878-6FAC-41C9-9E8B-5D09F5ACB7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0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Performace</a:t>
            </a:r>
            <a:r>
              <a:rPr lang="en-US">
                <a:latin typeface="Calibri"/>
                <a:ea typeface="Calibri"/>
                <a:cs typeface="Calibri"/>
              </a:rPr>
              <a:t> type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7878-6FAC-41C9-9E8B-5D09F5ACB7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4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Group male members are good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7878-6FAC-41C9-9E8B-5D09F5ACB7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1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Late 20s singers are better choice with 38 as an outlier may be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7878-6FAC-41C9-9E8B-5D09F5ACB7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7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07878-6FAC-41C9-9E8B-5D09F5ACB7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8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/>
              <a:t>Selection of an Artist, What matters and what matters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ANALYSIS OF DATASET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Group 7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702F-A107-ACC0-5F37-7F7F09E4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Gender and Performance Type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2711-AF9E-B8D7-4367-A0618F04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D7C01-EEB5-279E-52D1-77E04C33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79" y="1920240"/>
            <a:ext cx="4792922" cy="41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1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8E08-10FB-D7F5-59C2-7D8E73B0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FC707-2CCC-AFD3-D06C-0ABD94E50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885" y="2108200"/>
            <a:ext cx="4923516" cy="3760788"/>
          </a:xfrm>
        </p:spPr>
      </p:pic>
    </p:spTree>
    <p:extLst>
      <p:ext uri="{BB962C8B-B14F-4D97-AF65-F5344CB8AC3E}">
        <p14:creationId xmlns:p14="http://schemas.microsoft.com/office/powerpoint/2010/main" val="50021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364C-0324-6320-2C91-CC87E2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Ordinary Least Square Model and feature selection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C798-C00A-0AE9-EA2B-22FB75D5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                     R</a:t>
            </a:r>
            <a:r>
              <a:rPr lang="en-IN"/>
              <a:t>_Squared</a:t>
            </a:r>
            <a:endParaRPr lang="de-DE"/>
          </a:p>
          <a:p>
            <a:r>
              <a:rPr lang="de-DE"/>
              <a:t>Model 1         0.00039             Artist Gender</a:t>
            </a:r>
          </a:p>
          <a:p>
            <a:r>
              <a:rPr lang="de-DE"/>
              <a:t>Model 2         0.028923           Artist Genre</a:t>
            </a:r>
          </a:p>
          <a:p>
            <a:r>
              <a:rPr lang="de-DE"/>
              <a:t>Model 3          0.030539          Artist Genre + Performance type </a:t>
            </a:r>
          </a:p>
          <a:p>
            <a:r>
              <a:rPr lang="de-DE"/>
              <a:t>Model 4          0.032877          Artist Gender + Artist Genre + Performance type </a:t>
            </a:r>
          </a:p>
          <a:p>
            <a:r>
              <a:rPr lang="de-DE"/>
              <a:t>Model 5           0.038053         Artist Country + Artist Gender + Artist Genre + Performance type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4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0E6E2-FEF7-7EA6-5721-14490D57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OLS Model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BAF12-77E9-80B0-7197-EBAF27E8E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136" y="2108200"/>
            <a:ext cx="5362704" cy="3760788"/>
          </a:xfrm>
        </p:spPr>
      </p:pic>
    </p:spTree>
    <p:extLst>
      <p:ext uri="{BB962C8B-B14F-4D97-AF65-F5344CB8AC3E}">
        <p14:creationId xmlns:p14="http://schemas.microsoft.com/office/powerpoint/2010/main" val="352239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60A2-7751-3835-3EA6-1B440B80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Robust Model Random Forest Regressor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6F571F-478F-2635-9BD0-3A2A1EB7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112" y="2424207"/>
            <a:ext cx="9754101" cy="1632766"/>
          </a:xfrm>
        </p:spPr>
      </p:pic>
    </p:spTree>
    <p:extLst>
      <p:ext uri="{BB962C8B-B14F-4D97-AF65-F5344CB8AC3E}">
        <p14:creationId xmlns:p14="http://schemas.microsoft.com/office/powerpoint/2010/main" val="187707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3DFD-F3AD-60C3-3701-E484087B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/>
            </a:br>
            <a:br>
              <a:rPr lang="en-IN"/>
            </a:br>
            <a:r>
              <a:rPr lang="en-IN"/>
              <a:t>Lets conclude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E42B-88B4-3C6F-0662-FF6E6051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ctr"/>
            <a:endParaRPr lang="en-IN" sz="3600"/>
          </a:p>
          <a:p>
            <a:pPr algn="ctr"/>
            <a:endParaRPr lang="en-IN" sz="3600"/>
          </a:p>
          <a:p>
            <a:pPr algn="ctr"/>
            <a:r>
              <a:rPr lang="en-IN" sz="3600"/>
              <a:t>No magical formula for an Artist that sing so  that everyone love</a:t>
            </a:r>
          </a:p>
        </p:txBody>
      </p:sp>
    </p:spTree>
    <p:extLst>
      <p:ext uri="{BB962C8B-B14F-4D97-AF65-F5344CB8AC3E}">
        <p14:creationId xmlns:p14="http://schemas.microsoft.com/office/powerpoint/2010/main" val="50084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7D8F-8E32-90B8-C30C-F464BFB5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6E26-9B68-9727-3F0B-4405F9BA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Group Singers better than Solo singers</a:t>
            </a:r>
          </a:p>
          <a:p>
            <a:r>
              <a:rPr lang="en-IN"/>
              <a:t>Male groups are better than female group singers</a:t>
            </a:r>
          </a:p>
          <a:p>
            <a:r>
              <a:rPr lang="en-IN"/>
              <a:t>Gender in general has no influence although more male singers we have.  </a:t>
            </a:r>
          </a:p>
          <a:p>
            <a:r>
              <a:rPr lang="en-IN"/>
              <a:t>Even country of the singer has some influence that gives us better </a:t>
            </a:r>
            <a:r>
              <a:rPr lang="en-IN" err="1"/>
              <a:t>R_squared</a:t>
            </a:r>
            <a:r>
              <a:rPr lang="en-IN"/>
              <a:t> value.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3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71C-F1BC-7E90-E944-1BB9AF81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Questions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8299-C455-7345-7696-27CB3358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6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FF74-0E25-DF64-4858-63CA3023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BFC9-2F61-0A3A-643B-70F46C9E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2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>
                <a:solidFill>
                  <a:srgbClr val="FFFFFF"/>
                </a:solidFill>
              </a:rPr>
              <a:t>What music people like?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8FA90-AC9E-89CE-9723-1AB2556E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49" y="3514651"/>
            <a:ext cx="5683542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A32-3B05-38D1-5DC9-6CFE17F0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Let's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8AF1-1AD7-C7A8-A96A-6D973FFA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Do you think in choice of music gender of the singer matters? </a:t>
            </a:r>
          </a:p>
          <a:p>
            <a:r>
              <a:rPr lang="en-IN"/>
              <a:t>Do you think you really care about the genre. </a:t>
            </a:r>
          </a:p>
          <a:p>
            <a:r>
              <a:rPr lang="en-IN"/>
              <a:t>Do you think you like music of solo singers or bands (group performances). </a:t>
            </a:r>
          </a:p>
          <a:p>
            <a:r>
              <a:rPr lang="en-IN"/>
              <a:t>What If I tell you in general people really like male  bands more than female music bands as per our dataset. </a:t>
            </a:r>
          </a:p>
        </p:txBody>
      </p:sp>
    </p:spTree>
    <p:extLst>
      <p:ext uri="{BB962C8B-B14F-4D97-AF65-F5344CB8AC3E}">
        <p14:creationId xmlns:p14="http://schemas.microsoft.com/office/powerpoint/2010/main" val="197519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3181-1907-3FC3-36B7-59B0A5A3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663A4-E8C0-3DB0-49FB-ADC42BCB8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44088"/>
            <a:ext cx="11907520" cy="1173606"/>
          </a:xfrm>
        </p:spPr>
      </p:pic>
    </p:spTree>
    <p:extLst>
      <p:ext uri="{BB962C8B-B14F-4D97-AF65-F5344CB8AC3E}">
        <p14:creationId xmlns:p14="http://schemas.microsoft.com/office/powerpoint/2010/main" val="398043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04BC-35F4-9DBE-ED52-71B0DBD4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536060"/>
            <a:ext cx="10058400" cy="677342"/>
          </a:xfrm>
        </p:spPr>
        <p:txBody>
          <a:bodyPr>
            <a:normAutofit/>
          </a:bodyPr>
          <a:lstStyle/>
          <a:p>
            <a:r>
              <a:rPr lang="en-IN" sz="4000"/>
              <a:t>Intuition behind popularity score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11BC-AFAB-0448-8D43-512B952A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30" y="1705349"/>
            <a:ext cx="9894738" cy="3727274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IN" sz="1600"/>
          </a:p>
          <a:p>
            <a:endParaRPr lang="en-IN" sz="1600"/>
          </a:p>
          <a:p>
            <a:endParaRPr lang="en-IN" sz="1600"/>
          </a:p>
          <a:p>
            <a:r>
              <a:rPr lang="en-IN" sz="1600"/>
              <a:t>                             </a:t>
            </a:r>
          </a:p>
          <a:p>
            <a:r>
              <a:rPr lang="en-IN" sz="1600"/>
              <a:t>                                  Popularity Score = Weeks on chart / </a:t>
            </a:r>
            <a:r>
              <a:rPr lang="de-DE" sz="1600"/>
              <a:t>(</a:t>
            </a:r>
            <a:r>
              <a:rPr lang="en-IN" sz="1600"/>
              <a:t>Peak position + current week position)</a:t>
            </a:r>
          </a:p>
        </p:txBody>
      </p:sp>
    </p:spTree>
    <p:extLst>
      <p:ext uri="{BB962C8B-B14F-4D97-AF65-F5344CB8AC3E}">
        <p14:creationId xmlns:p14="http://schemas.microsoft.com/office/powerpoint/2010/main" val="45340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EFFE-96D7-B15D-B0A8-E5229524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/>
              <a:t>Log transformaiton of PS frequence Distribution</a:t>
            </a:r>
            <a:endParaRPr lang="en-IN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DF34-D5DF-BFFA-0D7E-F6EFD88F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E08FB-DEF3-CD18-26E6-DD2B8D77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0" y="1975592"/>
            <a:ext cx="5816899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CEB1-24DE-EC00-5881-42406982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Gender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0A44-3D8F-1A1D-C779-73C52101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7CB06-6B84-54C1-F8B6-8DDA8A86A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5" y="1930918"/>
            <a:ext cx="6021875" cy="4144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9BD37-3EDD-2B17-5095-62BD585A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275305"/>
            <a:ext cx="4856994" cy="34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E836-67DE-4DDC-9EAE-18F66B1A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 Type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B33DB8-4FF3-9374-FB7F-325D630BD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9075" y="2108201"/>
            <a:ext cx="5325535" cy="376078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0B2CA-8864-FBA2-3017-8C86CA71F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1" y="2108201"/>
            <a:ext cx="5171439" cy="40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03C6-D1CC-D9C1-0951-EEBC59C9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-276057"/>
            <a:ext cx="10058400" cy="1450757"/>
          </a:xfrm>
        </p:spPr>
        <p:txBody>
          <a:bodyPr/>
          <a:lstStyle/>
          <a:p>
            <a:r>
              <a:rPr lang="de-DE"/>
              <a:t>Genre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35B77-1107-EBA8-4D11-95B676F0A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841" y="1554480"/>
            <a:ext cx="6360160" cy="44872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8A110-A872-D6F6-A04F-F74BDC68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920"/>
            <a:ext cx="5988358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36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84745c9-10e1-4cf3-bbf2-5ffa95eeeea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AB422B9DF84140B289C61D0EF66A2B" ma:contentTypeVersion="6" ma:contentTypeDescription="Ein neues Dokument erstellen." ma:contentTypeScope="" ma:versionID="f4796dd68f473da00675a750d07b54a8">
  <xsd:schema xmlns:xsd="http://www.w3.org/2001/XMLSchema" xmlns:xs="http://www.w3.org/2001/XMLSchema" xmlns:p="http://schemas.microsoft.com/office/2006/metadata/properties" xmlns:ns3="484745c9-10e1-4cf3-bbf2-5ffa95eeeead" targetNamespace="http://schemas.microsoft.com/office/2006/metadata/properties" ma:root="true" ma:fieldsID="ff3be8b6c8524e74c960015d8a4df221" ns3:_="">
    <xsd:import namespace="484745c9-10e1-4cf3-bbf2-5ffa95eeee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745c9-10e1-4cf3-bbf2-5ffa95eeee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484745c9-10e1-4cf3-bbf2-5ffa95eeee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19CE62-0207-4A6B-9467-9973A2DE40F4}">
  <ds:schemaRefs>
    <ds:schemaRef ds:uri="484745c9-10e1-4cf3-bbf2-5ffa95eeee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{352052F8-A2BD-48D9-B9D7-F858CA36AE2F}tf56160789_win32</Template>
  <Application>Microsoft Office PowerPoint</Application>
  <PresentationFormat>Breitbild</PresentationFormat>
  <Slides>18</Slides>
  <Notes>7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Custom</vt:lpstr>
      <vt:lpstr>Selection of an Artist, What matters and what matters the most</vt:lpstr>
      <vt:lpstr>What music people like? </vt:lpstr>
      <vt:lpstr>Let's think</vt:lpstr>
      <vt:lpstr>Our Dataset</vt:lpstr>
      <vt:lpstr>Intuition behind popularity score (PS)</vt:lpstr>
      <vt:lpstr>Log transformaiton of PS frequence Distribution</vt:lpstr>
      <vt:lpstr>Gender</vt:lpstr>
      <vt:lpstr>Performance Type</vt:lpstr>
      <vt:lpstr>Genre</vt:lpstr>
      <vt:lpstr>Gender and Performance Type</vt:lpstr>
      <vt:lpstr>Age</vt:lpstr>
      <vt:lpstr>Ordinary Least Square Model and feature selection</vt:lpstr>
      <vt:lpstr>OLS Model 5</vt:lpstr>
      <vt:lpstr>Robust Model Random Forest Regressor </vt:lpstr>
      <vt:lpstr>  Lets conclude till now</vt:lpstr>
      <vt:lpstr>Conclusions</vt:lpstr>
      <vt:lpstr>Questions ?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Raza</dc:creator>
  <cp:revision>2</cp:revision>
  <dcterms:created xsi:type="dcterms:W3CDTF">2025-02-03T22:12:18Z</dcterms:created>
  <dcterms:modified xsi:type="dcterms:W3CDTF">2025-03-19T12:32:30Z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0x010100A9AB422B9DF84140B289C61D0EF66A2B</vt:lpwstr>
  </property>
</Properties>
</file>