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7D3A7-6CD8-480E-8B53-0669C3EE8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8F29CF-44A2-469A-82FF-5A7CF7D79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B5EAC-7ADD-498F-A869-F080DECC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25/2/2025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0A602-0CA1-403E-96F7-1DB1928F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1DF29-BB39-48DF-B2D5-BA58D77E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8425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20FAD-A31D-4443-A1AE-7D1B201F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44D18A-CA24-483C-A359-88DBCED79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EC39C-0391-4F03-B59E-2A3FADC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25/2/2025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5C194-D32E-4E04-BC03-F77897BB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1CC556-4C21-4EFF-AEBF-21B3F1F0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8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7859BF-2606-49FF-A188-CB8C599D8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7833A1-DC58-4D4E-91E4-A1E306C6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C0998-69D6-4DAB-9084-742CF3DD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25/2/2025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757C5-C2DB-469F-976D-C83148C3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F0F1F-F7D0-43C3-8027-FE4C768E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280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6CC22-7D64-4666-8DB1-52E91A3A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1FB6B-CC42-4700-A191-0AAA9AB9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174D6-9A30-4226-A072-CACD0BB9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25/2/2025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645EB-E8DA-42C6-8BE7-220155A2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BA2585-1B9E-4792-8EF7-2FA368BC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762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229EB-43A0-4B04-B27F-41DF3E4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2069AC-7E51-4C7D-AF58-B860D667A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4D86EC-A88A-4399-AEAB-EB8350EF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25/2/2025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80D5B-8E99-4DE5-AF5C-C7388C91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0F35B-7F41-4DA2-A4EF-0941F7B8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9831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C1710-F456-4DCB-A099-76271274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3877F-F307-4247-A69D-818F2820D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459525-B0FB-409C-8ED3-82214FD17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30B5A4-E115-46AD-8705-2C752A9B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25/2/2025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DF22A-C7DB-4FC3-9064-628439B7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029B7D-8640-4803-9F9B-9268B0DF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423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5BEEB-3012-4E72-A721-D5ED8C47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CA664F-E1C7-4115-8EB1-9A07E05E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BB5E01-B6A3-43E0-9DB1-CEB47296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CD6882-71AA-43E2-943C-88745C198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C2A5C3-6032-4D3C-9A63-75BA29BB1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EB9B88-8F85-4F38-880B-CE0F2438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25/2/2025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9E77FF-9B96-4E73-AC5D-FB65F1CD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DFD740-392D-4920-BFAD-4BD73E11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114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041D3-8F70-490B-AD1E-1AF7D2B2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CA3D4-2D27-496E-8286-27C0BD51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25/2/2025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4ADC9A-4DA9-4D31-8B5A-C8D1A184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EBC11-9F97-417E-A1CF-68F194A2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9406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929530-4E27-41FB-83E0-E62D1E2F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25/2/2025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5A07EC-7D19-46EB-BE29-7DBB3C0E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6C9FBA-ED67-4F72-A79B-145A34C9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703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F5645-FF41-4551-A992-A5BB87D2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A1959-2E46-4B41-B1BD-D495F2D4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F46574-797A-4E80-8341-5B8E5815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1E21D9-00B8-477B-AD0E-591A67EC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25/2/2025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4C7981-DE14-4780-8866-D37D892B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CE97F9-DF85-488F-93AD-4E73FB4D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086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5349E-C7C4-4CDC-9C3B-8A5C40C7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09883A-356E-4E99-88D4-6ADFB014C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300B58-EAA7-4A6D-A88F-235B63D7F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AAA42-3CB4-4339-9B03-A0B2E8C5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25/2/2025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16AD21-8319-439A-95DC-A916FA51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B9A278-7C72-4DFD-942F-EAB7414E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0658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4DDBA6-8341-4EA3-AA4C-534BC296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EF256F-9B6E-4CFD-B7E9-AC0A7D29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FC8E98-B933-4B0B-889D-4BE8C06B1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C56D-0886-4133-AA6F-3EE7A6FA6A3D}" type="datetimeFigureOut">
              <a:rPr lang="es-419" smtClean="0"/>
              <a:t>25/2/2025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34E29-D618-4E6A-9783-8F9361B64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F6B10E-3B19-4129-90BF-27ED1C3BE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4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Nv7jliX_P0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2" action="ppaction://hlinksldjump"/>
            <a:extLst>
              <a:ext uri="{FF2B5EF4-FFF2-40B4-BE49-F238E27FC236}">
                <a16:creationId xmlns:a16="http://schemas.microsoft.com/office/drawing/2014/main" id="{AB85D8BF-BBAA-4ACA-AB50-86DECCF8A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95" y="712694"/>
            <a:ext cx="1348680" cy="2126765"/>
          </a:xfrm>
          <a:prstGeom prst="rect">
            <a:avLst/>
          </a:prstGeom>
        </p:spPr>
      </p:pic>
      <p:pic>
        <p:nvPicPr>
          <p:cNvPr id="5" name="Imagen 4">
            <a:hlinkClick r:id="rId4" action="ppaction://hlinksldjump"/>
            <a:extLst>
              <a:ext uri="{FF2B5EF4-FFF2-40B4-BE49-F238E27FC236}">
                <a16:creationId xmlns:a16="http://schemas.microsoft.com/office/drawing/2014/main" id="{E4E31BE7-1351-4FAF-8B40-119494D19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241" y="3895580"/>
            <a:ext cx="1429187" cy="2126765"/>
          </a:xfrm>
          <a:prstGeom prst="rect">
            <a:avLst/>
          </a:prstGeom>
        </p:spPr>
      </p:pic>
      <p:pic>
        <p:nvPicPr>
          <p:cNvPr id="6" name="Imagen 5">
            <a:hlinkClick r:id="rId6" action="ppaction://hlinksldjump"/>
            <a:extLst>
              <a:ext uri="{FF2B5EF4-FFF2-40B4-BE49-F238E27FC236}">
                <a16:creationId xmlns:a16="http://schemas.microsoft.com/office/drawing/2014/main" id="{90B7AD8F-CD80-4C1E-9005-74224FFAB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9967" y="914900"/>
            <a:ext cx="1253709" cy="1939069"/>
          </a:xfrm>
          <a:prstGeom prst="rect">
            <a:avLst/>
          </a:prstGeom>
        </p:spPr>
      </p:pic>
      <p:pic>
        <p:nvPicPr>
          <p:cNvPr id="7" name="Imagen 6">
            <a:hlinkClick r:id="rId8" action="ppaction://hlinksldjump"/>
            <a:extLst>
              <a:ext uri="{FF2B5EF4-FFF2-40B4-BE49-F238E27FC236}">
                <a16:creationId xmlns:a16="http://schemas.microsoft.com/office/drawing/2014/main" id="{93372686-FD9B-4C4F-A5D1-202637D7B2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7075" y="4018542"/>
            <a:ext cx="1919495" cy="188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4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3767F08-AF4A-4B38-A0DD-4CE4B39D2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691" y="2501154"/>
            <a:ext cx="1322836" cy="2086010"/>
          </a:xfrm>
          <a:prstGeom prst="rect">
            <a:avLst/>
          </a:prstGeom>
        </p:spPr>
      </p:pic>
      <p:sp>
        <p:nvSpPr>
          <p:cNvPr id="5" name="Botón de acción: ir a inicio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A88F5A1-3BA8-4E46-AFF8-118475B14EF8}"/>
              </a:ext>
            </a:extLst>
          </p:cNvPr>
          <p:cNvSpPr/>
          <p:nvPr/>
        </p:nvSpPr>
        <p:spPr>
          <a:xfrm>
            <a:off x="9587753" y="484094"/>
            <a:ext cx="2030506" cy="174811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159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0363509-8B53-45BC-B99E-E3D7CFE38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306" y="2373774"/>
            <a:ext cx="1493800" cy="2222915"/>
          </a:xfrm>
          <a:prstGeom prst="rect">
            <a:avLst/>
          </a:prstGeom>
        </p:spPr>
      </p:pic>
      <p:sp>
        <p:nvSpPr>
          <p:cNvPr id="5" name="Botón de acción: ir a inicio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D359DBB-9686-4268-ADB0-C28FB1A44E5A}"/>
              </a:ext>
            </a:extLst>
          </p:cNvPr>
          <p:cNvSpPr/>
          <p:nvPr/>
        </p:nvSpPr>
        <p:spPr>
          <a:xfrm>
            <a:off x="9587753" y="484094"/>
            <a:ext cx="2030506" cy="174811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185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47C006-7EBA-4A42-A4A8-97AE96A3D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930" y="2850466"/>
            <a:ext cx="1101308" cy="1703356"/>
          </a:xfrm>
          <a:prstGeom prst="rect">
            <a:avLst/>
          </a:prstGeom>
        </p:spPr>
      </p:pic>
      <p:sp>
        <p:nvSpPr>
          <p:cNvPr id="5" name="Botón de acción: ir a inicio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DF93D21-9C3B-4447-9C61-674DE6B26DD3}"/>
              </a:ext>
            </a:extLst>
          </p:cNvPr>
          <p:cNvSpPr/>
          <p:nvPr/>
        </p:nvSpPr>
        <p:spPr>
          <a:xfrm>
            <a:off x="9587753" y="484094"/>
            <a:ext cx="2030506" cy="174811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363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lementos multimedia en línea 5" title="DOKI TODOS SOMOS NECESARIOS VERSION COMPLETA">
            <a:hlinkClick r:id="" action="ppaction://media"/>
            <a:extLst>
              <a:ext uri="{FF2B5EF4-FFF2-40B4-BE49-F238E27FC236}">
                <a16:creationId xmlns:a16="http://schemas.microsoft.com/office/drawing/2014/main" id="{B1E7FE23-D8A6-45B4-9933-761C51DB2AA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81835" y="2312889"/>
            <a:ext cx="6015318" cy="33836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0ABEEB9-6D11-456F-950F-D6E4BEAA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652" y="103510"/>
            <a:ext cx="1919495" cy="1884274"/>
          </a:xfrm>
          <a:prstGeom prst="rect">
            <a:avLst/>
          </a:prstGeom>
        </p:spPr>
      </p:pic>
      <p:sp>
        <p:nvSpPr>
          <p:cNvPr id="5" name="Botón de acción: ir a inicio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E206404-2084-4925-BEC4-01C3A0861BF0}"/>
              </a:ext>
            </a:extLst>
          </p:cNvPr>
          <p:cNvSpPr/>
          <p:nvPr/>
        </p:nvSpPr>
        <p:spPr>
          <a:xfrm>
            <a:off x="9587753" y="484094"/>
            <a:ext cx="2030506" cy="174811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9253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Panorámica</PresentationFormat>
  <Paragraphs>0</Paragraphs>
  <Slides>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4</cp:revision>
  <dcterms:created xsi:type="dcterms:W3CDTF">2025-02-21T16:16:28Z</dcterms:created>
  <dcterms:modified xsi:type="dcterms:W3CDTF">2025-02-25T15:05:37Z</dcterms:modified>
</cp:coreProperties>
</file>