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7"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86" d="100"/>
          <a:sy n="86"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BB85-4F42-438C-8CA1-AAD888E2A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BBC0FE-94A2-432F-9745-22D8FAF5C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9DDB9-9DD1-4F0B-AF58-F9D44FE6211F}"/>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5" name="Footer Placeholder 4">
            <a:extLst>
              <a:ext uri="{FF2B5EF4-FFF2-40B4-BE49-F238E27FC236}">
                <a16:creationId xmlns:a16="http://schemas.microsoft.com/office/drawing/2014/main" id="{C345B2FA-B76F-4A16-9516-F1B9B38BB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C5A6D-B076-413F-9EAA-C74A181783FA}"/>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424243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E2CA-7D67-4F54-900C-AC5F881FD0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DEB94-07ED-4866-88EB-1DDA896E8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03525-1B3D-440F-9AFA-1E1EE2C7C0A6}"/>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5" name="Footer Placeholder 4">
            <a:extLst>
              <a:ext uri="{FF2B5EF4-FFF2-40B4-BE49-F238E27FC236}">
                <a16:creationId xmlns:a16="http://schemas.microsoft.com/office/drawing/2014/main" id="{B1F5F918-B472-40F7-B3B5-DB5B0EDAE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C5D48-DF94-4D2D-B8A6-7AA3A869F2A8}"/>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76301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517D-2095-47BC-B654-7A712FCDB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AE8107-C3F7-40B8-A2D4-9E74A9E3A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6E11A-6F5D-417D-A996-4091EE732CBD}"/>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5" name="Footer Placeholder 4">
            <a:extLst>
              <a:ext uri="{FF2B5EF4-FFF2-40B4-BE49-F238E27FC236}">
                <a16:creationId xmlns:a16="http://schemas.microsoft.com/office/drawing/2014/main" id="{AEF5674C-2C25-4340-84D6-340DED0FB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9AAC8-300C-400C-B135-49D54926ACE2}"/>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148819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AB60-E1C0-4447-B491-09781FE501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0A046D-6C0D-4ACD-ACB8-B5DAACB9F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92CE1-B114-40EA-9D88-1CB283AF424B}"/>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5" name="Footer Placeholder 4">
            <a:extLst>
              <a:ext uri="{FF2B5EF4-FFF2-40B4-BE49-F238E27FC236}">
                <a16:creationId xmlns:a16="http://schemas.microsoft.com/office/drawing/2014/main" id="{CD9B41A6-E251-4925-901A-3CF9F2F82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D1879-9325-4C1A-B603-58528C414A1C}"/>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180751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63A2-9757-40A5-9AFB-7D53ECA5C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4BF61B-E28B-42D1-A9A3-9D2E36B4E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A3288-A07F-4B47-B6AB-B6B124141B2D}"/>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5" name="Footer Placeholder 4">
            <a:extLst>
              <a:ext uri="{FF2B5EF4-FFF2-40B4-BE49-F238E27FC236}">
                <a16:creationId xmlns:a16="http://schemas.microsoft.com/office/drawing/2014/main" id="{6BAB6388-0C00-4BF9-B5E0-85F58B5B1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0B4863-E303-4BA0-BB2F-0D0B9612C13F}"/>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315905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C5DD-16D5-4348-A628-6B94134842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6929C-64C0-49F5-B1BB-7C24E61CE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9FD98F-48BC-4738-A08F-C0C406BD88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C2B15B-1AF8-4ACD-84ED-CFB2A93D80FD}"/>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6" name="Footer Placeholder 5">
            <a:extLst>
              <a:ext uri="{FF2B5EF4-FFF2-40B4-BE49-F238E27FC236}">
                <a16:creationId xmlns:a16="http://schemas.microsoft.com/office/drawing/2014/main" id="{E80B430B-356A-4298-A740-45C4319131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11745-E6CA-44C9-9A7F-4FE511CA6A2B}"/>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110813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7F50-BB58-48A6-B039-A9767FACF9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0033E-8D48-4D88-A12E-A6587556A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1F6711-CEBD-4EAB-8478-F1D8E4C6E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C617BB-D8F5-4817-9126-B621999DE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CD90D-214C-4DDA-BC98-3F5890E88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5ECFA8-8453-4EA7-98BF-DAC3FE075C34}"/>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8" name="Footer Placeholder 7">
            <a:extLst>
              <a:ext uri="{FF2B5EF4-FFF2-40B4-BE49-F238E27FC236}">
                <a16:creationId xmlns:a16="http://schemas.microsoft.com/office/drawing/2014/main" id="{43F7A2BD-8D9F-45AC-AC72-9B735AED07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C9F762-8D3F-425A-8D3E-B817EE903D96}"/>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364220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54E0-5F92-4ECB-9425-4B31BE9105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14183A-4529-4EAC-969C-FD32184FF630}"/>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4" name="Footer Placeholder 3">
            <a:extLst>
              <a:ext uri="{FF2B5EF4-FFF2-40B4-BE49-F238E27FC236}">
                <a16:creationId xmlns:a16="http://schemas.microsoft.com/office/drawing/2014/main" id="{0A16235B-3B7F-43A3-9E26-83B42A5E80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FEEF91-3F61-4CF9-A530-75A9ABDCE6EC}"/>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418363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8B74C-559C-4C6A-8A59-7594622FCA31}"/>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3" name="Footer Placeholder 2">
            <a:extLst>
              <a:ext uri="{FF2B5EF4-FFF2-40B4-BE49-F238E27FC236}">
                <a16:creationId xmlns:a16="http://schemas.microsoft.com/office/drawing/2014/main" id="{45FB6A73-E8ED-418B-960D-88FD2E3252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8D4B66-E475-40C5-A631-025E2227E646}"/>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222215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09C1-B1BA-4A4B-A499-C7FC458AA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DBFB3A-5B55-430F-B6D5-3F3FA37CB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CC0F48-7C29-45E0-9CE8-7929E0BA6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CB2BE-AC56-4036-9171-152B74A17A6B}"/>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6" name="Footer Placeholder 5">
            <a:extLst>
              <a:ext uri="{FF2B5EF4-FFF2-40B4-BE49-F238E27FC236}">
                <a16:creationId xmlns:a16="http://schemas.microsoft.com/office/drawing/2014/main" id="{3406C9F3-779F-4C88-A2FA-5AC60A25F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17C96A-6687-47E5-B33F-3A7215F99475}"/>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225360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BF06-C2B8-436F-9B21-87010C538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A5707F-A84D-4C1A-9B64-0B351D0BC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6EE9CF-8EBB-4221-A363-8D2A3B668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E3CEA-F373-4615-AFB6-84405AAC959C}"/>
              </a:ext>
            </a:extLst>
          </p:cNvPr>
          <p:cNvSpPr>
            <a:spLocks noGrp="1"/>
          </p:cNvSpPr>
          <p:nvPr>
            <p:ph type="dt" sz="half" idx="10"/>
          </p:nvPr>
        </p:nvSpPr>
        <p:spPr/>
        <p:txBody>
          <a:bodyPr/>
          <a:lstStyle/>
          <a:p>
            <a:fld id="{00E07E23-4DF3-4DD6-B057-427EB624B058}" type="datetimeFigureOut">
              <a:rPr lang="en-IN" smtClean="0"/>
              <a:t>19-12-2021</a:t>
            </a:fld>
            <a:endParaRPr lang="en-IN"/>
          </a:p>
        </p:txBody>
      </p:sp>
      <p:sp>
        <p:nvSpPr>
          <p:cNvPr id="6" name="Footer Placeholder 5">
            <a:extLst>
              <a:ext uri="{FF2B5EF4-FFF2-40B4-BE49-F238E27FC236}">
                <a16:creationId xmlns:a16="http://schemas.microsoft.com/office/drawing/2014/main" id="{A1B4ED53-CDAA-44B7-A5BF-AB6B58B5A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65AD3D-0C12-4343-9E41-AA49E9AC0882}"/>
              </a:ext>
            </a:extLst>
          </p:cNvPr>
          <p:cNvSpPr>
            <a:spLocks noGrp="1"/>
          </p:cNvSpPr>
          <p:nvPr>
            <p:ph type="sldNum" sz="quarter" idx="12"/>
          </p:nvPr>
        </p:nvSpPr>
        <p:spPr/>
        <p:txBody>
          <a:bodyPr/>
          <a:lstStyle/>
          <a:p>
            <a:fld id="{39F70447-C074-4CB1-93C1-40FF80560C10}" type="slidenum">
              <a:rPr lang="en-IN" smtClean="0"/>
              <a:t>‹#›</a:t>
            </a:fld>
            <a:endParaRPr lang="en-IN"/>
          </a:p>
        </p:txBody>
      </p:sp>
    </p:spTree>
    <p:extLst>
      <p:ext uri="{BB962C8B-B14F-4D97-AF65-F5344CB8AC3E}">
        <p14:creationId xmlns:p14="http://schemas.microsoft.com/office/powerpoint/2010/main" val="211612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B5A6E9-A85F-4800-9A1F-F4E845FA0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1139A3-31F2-421C-B287-E48B63223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90A38-6F38-4039-A0E8-E5F5141DF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7E23-4DF3-4DD6-B057-427EB624B058}" type="datetimeFigureOut">
              <a:rPr lang="en-IN" smtClean="0"/>
              <a:t>19-12-2021</a:t>
            </a:fld>
            <a:endParaRPr lang="en-IN"/>
          </a:p>
        </p:txBody>
      </p:sp>
      <p:sp>
        <p:nvSpPr>
          <p:cNvPr id="5" name="Footer Placeholder 4">
            <a:extLst>
              <a:ext uri="{FF2B5EF4-FFF2-40B4-BE49-F238E27FC236}">
                <a16:creationId xmlns:a16="http://schemas.microsoft.com/office/drawing/2014/main" id="{EF3EB25E-0CA3-4D35-AA18-8EBD05A8D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265049-B3AB-462A-995B-A5A1F7101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70447-C074-4CB1-93C1-40FF80560C10}" type="slidenum">
              <a:rPr lang="en-IN" smtClean="0"/>
              <a:t>‹#›</a:t>
            </a:fld>
            <a:endParaRPr lang="en-IN"/>
          </a:p>
        </p:txBody>
      </p:sp>
    </p:spTree>
    <p:extLst>
      <p:ext uri="{BB962C8B-B14F-4D97-AF65-F5344CB8AC3E}">
        <p14:creationId xmlns:p14="http://schemas.microsoft.com/office/powerpoint/2010/main" val="4628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Opening_credits" TargetMode="External"/><Relationship Id="rId3" Type="http://schemas.openxmlformats.org/officeDocument/2006/relationships/hyperlink" Target="https://en.wikipedia.org/wiki/Radio_programming" TargetMode="External"/><Relationship Id="rId7" Type="http://schemas.openxmlformats.org/officeDocument/2006/relationships/hyperlink" Target="https://en.wikipedia.org/wiki/Title_sequence" TargetMode="External"/><Relationship Id="rId2" Type="http://schemas.openxmlformats.org/officeDocument/2006/relationships/hyperlink" Target="https://en.wikipedia.org/wiki/Musical_composition" TargetMode="External"/><Relationship Id="rId1" Type="http://schemas.openxmlformats.org/officeDocument/2006/relationships/slideLayout" Target="../slideLayouts/slideLayout1.xml"/><Relationship Id="rId6" Type="http://schemas.openxmlformats.org/officeDocument/2006/relationships/hyperlink" Target="https://en.wikipedia.org/wiki/Film" TargetMode="External"/><Relationship Id="rId11" Type="http://schemas.openxmlformats.org/officeDocument/2006/relationships/hyperlink" Target="https://en.wikipedia.org/wiki/Leitmotif" TargetMode="External"/><Relationship Id="rId5" Type="http://schemas.openxmlformats.org/officeDocument/2006/relationships/hyperlink" Target="https://en.wikipedia.org/wiki/Video_game" TargetMode="External"/><Relationship Id="rId10" Type="http://schemas.openxmlformats.org/officeDocument/2006/relationships/hyperlink" Target="https://en.wikipedia.org/wiki/Theme_music#cite_note-1" TargetMode="External"/><Relationship Id="rId4" Type="http://schemas.openxmlformats.org/officeDocument/2006/relationships/hyperlink" Target="https://en.wikipedia.org/wiki/Television_show" TargetMode="External"/><Relationship Id="rId9" Type="http://schemas.openxmlformats.org/officeDocument/2006/relationships/hyperlink" Target="https://en.wikipedia.org/wiki/Closing_credit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8A48E5-39CA-4B3B-838C-C20EC261902E}"/>
              </a:ext>
            </a:extLst>
          </p:cNvPr>
          <p:cNvSpPr>
            <a:spLocks noGrp="1"/>
          </p:cNvSpPr>
          <p:nvPr>
            <p:ph type="title"/>
          </p:nvPr>
        </p:nvSpPr>
        <p:spPr/>
        <p:txBody>
          <a:bodyPr/>
          <a:lstStyle/>
          <a:p>
            <a:pPr algn="ctr"/>
            <a:r>
              <a:rPr lang="en-US" sz="4800" dirty="0">
                <a:solidFill>
                  <a:schemeClr val="accent2"/>
                </a:solidFill>
              </a:rPr>
              <a:t>MUSIC</a:t>
            </a:r>
            <a:r>
              <a:rPr lang="en-US" dirty="0">
                <a:solidFill>
                  <a:schemeClr val="accent2"/>
                </a:solidFill>
              </a:rPr>
              <a:t> </a:t>
            </a:r>
            <a:r>
              <a:rPr lang="en-US" sz="5400" dirty="0">
                <a:solidFill>
                  <a:schemeClr val="accent2"/>
                </a:solidFill>
              </a:rPr>
              <a:t>PLAYER</a:t>
            </a:r>
            <a:endParaRPr lang="en-IN" sz="5400" dirty="0">
              <a:solidFill>
                <a:schemeClr val="accent2"/>
              </a:solidFill>
            </a:endParaRPr>
          </a:p>
        </p:txBody>
      </p:sp>
      <p:pic>
        <p:nvPicPr>
          <p:cNvPr id="8" name="Picture Placeholder 7">
            <a:extLst>
              <a:ext uri="{FF2B5EF4-FFF2-40B4-BE49-F238E27FC236}">
                <a16:creationId xmlns:a16="http://schemas.microsoft.com/office/drawing/2014/main" id="{A6E2D71E-4D54-42AE-A626-8C297C08AD1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5365342" y="987426"/>
            <a:ext cx="5990045" cy="4729794"/>
          </a:xfrm>
        </p:spPr>
      </p:pic>
      <p:sp>
        <p:nvSpPr>
          <p:cNvPr id="6" name="Text Placeholder 5">
            <a:extLst>
              <a:ext uri="{FF2B5EF4-FFF2-40B4-BE49-F238E27FC236}">
                <a16:creationId xmlns:a16="http://schemas.microsoft.com/office/drawing/2014/main" id="{A287C543-1CDE-460A-BF35-31021FAC8FC6}"/>
              </a:ext>
            </a:extLst>
          </p:cNvPr>
          <p:cNvSpPr>
            <a:spLocks noGrp="1"/>
          </p:cNvSpPr>
          <p:nvPr>
            <p:ph type="body" sz="half" idx="2"/>
          </p:nvPr>
        </p:nvSpPr>
        <p:spPr>
          <a:xfrm>
            <a:off x="910810" y="3275860"/>
            <a:ext cx="3932237" cy="2513228"/>
          </a:xfrm>
        </p:spPr>
        <p:txBody>
          <a:bodyPr/>
          <a:lstStyle/>
          <a:p>
            <a:r>
              <a:rPr lang="en-US" sz="2400" dirty="0"/>
              <a:t>TEAM MEMBERS</a:t>
            </a:r>
            <a:r>
              <a:rPr lang="en-US" dirty="0"/>
              <a:t>:</a:t>
            </a:r>
          </a:p>
          <a:p>
            <a:pPr marL="342900" indent="-342900">
              <a:buFont typeface="+mj-lt"/>
              <a:buAutoNum type="arabicPeriod"/>
            </a:pPr>
            <a:r>
              <a:rPr lang="en-US" dirty="0" err="1"/>
              <a:t>U.Karthik</a:t>
            </a:r>
            <a:endParaRPr lang="en-US" dirty="0"/>
          </a:p>
          <a:p>
            <a:pPr marL="342900" indent="-342900">
              <a:buFont typeface="+mj-lt"/>
              <a:buAutoNum type="arabicPeriod"/>
            </a:pPr>
            <a:r>
              <a:rPr lang="en-US" dirty="0" err="1"/>
              <a:t>D.Sai</a:t>
            </a:r>
            <a:r>
              <a:rPr lang="en-US" dirty="0"/>
              <a:t> Raj Vardhan</a:t>
            </a:r>
          </a:p>
          <a:p>
            <a:pPr marL="342900" indent="-342900">
              <a:buFont typeface="+mj-lt"/>
              <a:buAutoNum type="arabicPeriod"/>
            </a:pPr>
            <a:r>
              <a:rPr lang="en-US" dirty="0" err="1"/>
              <a:t>P.Satya</a:t>
            </a:r>
            <a:endParaRPr lang="en-US" dirty="0"/>
          </a:p>
          <a:p>
            <a:pPr marL="342900" indent="-342900">
              <a:buFont typeface="+mj-lt"/>
              <a:buAutoNum type="arabicPeriod"/>
            </a:pPr>
            <a:r>
              <a:rPr lang="en-US" dirty="0" err="1"/>
              <a:t>S.Umaralisha</a:t>
            </a:r>
            <a:endParaRPr lang="en-US" dirty="0"/>
          </a:p>
          <a:p>
            <a:pPr marL="342900" indent="-342900">
              <a:buFont typeface="+mj-lt"/>
              <a:buAutoNum type="arabicPeriod"/>
            </a:pPr>
            <a:r>
              <a:rPr lang="en-US" dirty="0" err="1"/>
              <a:t>M.Venkata</a:t>
            </a:r>
            <a:r>
              <a:rPr lang="en-US" dirty="0"/>
              <a:t> Krishna</a:t>
            </a:r>
            <a:endParaRPr lang="en-IN" dirty="0"/>
          </a:p>
        </p:txBody>
      </p:sp>
    </p:spTree>
    <p:extLst>
      <p:ext uri="{BB962C8B-B14F-4D97-AF65-F5344CB8AC3E}">
        <p14:creationId xmlns:p14="http://schemas.microsoft.com/office/powerpoint/2010/main" val="417153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58BA49-63A3-40A7-BA10-6AE5E9BE4017}"/>
              </a:ext>
            </a:extLst>
          </p:cNvPr>
          <p:cNvSpPr>
            <a:spLocks noGrp="1"/>
          </p:cNvSpPr>
          <p:nvPr>
            <p:ph type="ctrTitle"/>
          </p:nvPr>
        </p:nvSpPr>
        <p:spPr/>
        <p:txBody>
          <a:bodyPr/>
          <a:lstStyle/>
          <a:p>
            <a:r>
              <a:rPr lang="en-US" dirty="0">
                <a:solidFill>
                  <a:schemeClr val="accent2"/>
                </a:solidFill>
              </a:rPr>
              <a:t>MAIN THEME</a:t>
            </a:r>
            <a:endParaRPr lang="en-IN" dirty="0">
              <a:solidFill>
                <a:schemeClr val="accent2"/>
              </a:solidFill>
            </a:endParaRPr>
          </a:p>
        </p:txBody>
      </p:sp>
      <p:sp>
        <p:nvSpPr>
          <p:cNvPr id="6" name="Subtitle 5">
            <a:extLst>
              <a:ext uri="{FF2B5EF4-FFF2-40B4-BE49-F238E27FC236}">
                <a16:creationId xmlns:a16="http://schemas.microsoft.com/office/drawing/2014/main" id="{42AA866F-357A-465C-8292-5E2649597DBB}"/>
              </a:ext>
            </a:extLst>
          </p:cNvPr>
          <p:cNvSpPr>
            <a:spLocks noGrp="1"/>
          </p:cNvSpPr>
          <p:nvPr>
            <p:ph type="subTitle" idx="1"/>
          </p:nvPr>
        </p:nvSpPr>
        <p:spPr>
          <a:xfrm>
            <a:off x="1524000" y="3602038"/>
            <a:ext cx="9144000" cy="3255962"/>
          </a:xfrm>
        </p:spPr>
        <p:txBody>
          <a:bodyPr>
            <a:normAutofit/>
          </a:bodyPr>
          <a:lstStyle/>
          <a:p>
            <a:r>
              <a:rPr lang="en-US" b="1" i="0" dirty="0">
                <a:solidFill>
                  <a:srgbClr val="202122"/>
                </a:solidFill>
                <a:effectLst/>
                <a:latin typeface="Arial" panose="020B0604020202020204" pitchFamily="34" charset="0"/>
              </a:rPr>
              <a:t>Theme music</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2" tooltip="Musical composition"/>
              </a:rPr>
              <a:t>musical composition</a:t>
            </a:r>
            <a:r>
              <a:rPr lang="en-US" b="0" i="0" dirty="0">
                <a:solidFill>
                  <a:srgbClr val="202122"/>
                </a:solidFill>
                <a:effectLst/>
                <a:latin typeface="Arial" panose="020B0604020202020204" pitchFamily="34" charset="0"/>
              </a:rPr>
              <a:t> that is often written specifically for </a:t>
            </a:r>
            <a:r>
              <a:rPr lang="en-US" b="0" i="0" u="none" strike="noStrike" dirty="0">
                <a:solidFill>
                  <a:srgbClr val="0645AD"/>
                </a:solidFill>
                <a:effectLst/>
                <a:latin typeface="Arial" panose="020B0604020202020204" pitchFamily="34" charset="0"/>
                <a:hlinkClick r:id="rId3" tooltip="Radio programming"/>
              </a:rPr>
              <a:t>radio programming</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Television show"/>
              </a:rPr>
              <a:t>television shows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Video game"/>
              </a:rPr>
              <a:t>video games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6" tooltip="Film"/>
              </a:rPr>
              <a:t>films</a:t>
            </a:r>
            <a:r>
              <a:rPr lang="en-US" b="0" i="0" dirty="0">
                <a:solidFill>
                  <a:srgbClr val="202122"/>
                </a:solidFill>
                <a:effectLst/>
                <a:latin typeface="Arial" panose="020B0604020202020204" pitchFamily="34" charset="0"/>
              </a:rPr>
              <a:t> and is usually played during the </a:t>
            </a:r>
            <a:r>
              <a:rPr lang="en-US" b="0" i="0" u="none" strike="noStrike" dirty="0">
                <a:solidFill>
                  <a:srgbClr val="0645AD"/>
                </a:solidFill>
                <a:effectLst/>
                <a:latin typeface="Arial" panose="020B0604020202020204" pitchFamily="34" charset="0"/>
                <a:hlinkClick r:id="rId7" tooltip="Title sequence"/>
              </a:rPr>
              <a:t>title sequence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8" tooltip="Opening credits"/>
              </a:rPr>
              <a:t>opening credits</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9" tooltip="Closing credits"/>
              </a:rPr>
              <a:t>closing credits</a:t>
            </a:r>
            <a:r>
              <a:rPr lang="en-US" b="0" i="0" dirty="0">
                <a:solidFill>
                  <a:srgbClr val="202122"/>
                </a:solidFill>
                <a:effectLst/>
                <a:latin typeface="Arial" panose="020B0604020202020204" pitchFamily="34" charset="0"/>
              </a:rPr>
              <a:t>, and in some instances at some point during the program.</a:t>
            </a:r>
            <a:r>
              <a:rPr lang="en-US" b="0" i="0" u="none" strike="noStrike" baseline="30000" dirty="0">
                <a:solidFill>
                  <a:srgbClr val="0645AD"/>
                </a:solidFill>
                <a:effectLst/>
                <a:latin typeface="Arial" panose="020B0604020202020204" pitchFamily="34" charset="0"/>
                <a:hlinkClick r:id="rId10"/>
              </a:rPr>
              <a:t>[1]</a:t>
            </a:r>
            <a:r>
              <a:rPr lang="en-US" b="0" i="0" dirty="0">
                <a:solidFill>
                  <a:srgbClr val="202122"/>
                </a:solidFill>
                <a:effectLst/>
                <a:latin typeface="Arial" panose="020B0604020202020204" pitchFamily="34" charset="0"/>
              </a:rPr>
              <a:t> The purpose of a theme song is often similar to that of a </a:t>
            </a:r>
            <a:r>
              <a:rPr lang="en-US" b="0" i="0" u="none" strike="noStrike" dirty="0">
                <a:solidFill>
                  <a:srgbClr val="0645AD"/>
                </a:solidFill>
                <a:effectLst/>
                <a:latin typeface="Arial" panose="020B0604020202020204" pitchFamily="34" charset="0"/>
                <a:hlinkClick r:id="rId11" tooltip="Leitmotif"/>
              </a:rPr>
              <a:t>leitmotif</a:t>
            </a:r>
            <a:r>
              <a:rPr lang="en-US" b="0" i="0" dirty="0">
                <a:solidFill>
                  <a:srgbClr val="202122"/>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346321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E591-E8D6-4089-83B3-A34CC5FF35A2}"/>
              </a:ext>
            </a:extLst>
          </p:cNvPr>
          <p:cNvSpPr>
            <a:spLocks noGrp="1"/>
          </p:cNvSpPr>
          <p:nvPr>
            <p:ph type="title"/>
          </p:nvPr>
        </p:nvSpPr>
        <p:spPr/>
        <p:txBody>
          <a:bodyPr/>
          <a:lstStyle/>
          <a:p>
            <a:pPr algn="ctr"/>
            <a:r>
              <a:rPr lang="en-US" dirty="0">
                <a:solidFill>
                  <a:schemeClr val="accent2"/>
                </a:solidFill>
              </a:rPr>
              <a:t>KEY FEATURES</a:t>
            </a:r>
            <a:endParaRPr lang="en-IN" dirty="0">
              <a:solidFill>
                <a:schemeClr val="accent2"/>
              </a:solidFill>
            </a:endParaRPr>
          </a:p>
        </p:txBody>
      </p:sp>
      <p:sp>
        <p:nvSpPr>
          <p:cNvPr id="4" name="Text Placeholder 3">
            <a:extLst>
              <a:ext uri="{FF2B5EF4-FFF2-40B4-BE49-F238E27FC236}">
                <a16:creationId xmlns:a16="http://schemas.microsoft.com/office/drawing/2014/main" id="{F05AC012-4742-48C7-9AA1-442597AB3A73}"/>
              </a:ext>
            </a:extLst>
          </p:cNvPr>
          <p:cNvSpPr>
            <a:spLocks noGrp="1"/>
          </p:cNvSpPr>
          <p:nvPr>
            <p:ph type="body" sz="half" idx="2"/>
          </p:nvPr>
        </p:nvSpPr>
        <p:spPr>
          <a:xfrm>
            <a:off x="839788" y="2057400"/>
            <a:ext cx="4202729" cy="4565342"/>
          </a:xfrm>
        </p:spPr>
        <p:txBody>
          <a:bodyPr>
            <a:noAutofit/>
          </a:bodyPr>
          <a:lstStyle/>
          <a:p>
            <a:r>
              <a:rPr lang="en-US" sz="1400" b="0" i="0" dirty="0">
                <a:solidFill>
                  <a:srgbClr val="333333"/>
                </a:solidFill>
                <a:effectLst/>
                <a:latin typeface="Roboto" panose="020B0604020202020204" pitchFamily="2" charset="0"/>
              </a:rPr>
              <a:t>* Support all the most popular music file formats.</a:t>
            </a:r>
            <a:br>
              <a:rPr lang="en-US" sz="1400" dirty="0"/>
            </a:br>
            <a:r>
              <a:rPr lang="en-US" sz="1400" b="0" i="0" dirty="0">
                <a:solidFill>
                  <a:srgbClr val="333333"/>
                </a:solidFill>
                <a:effectLst/>
                <a:latin typeface="Roboto" panose="020B0604020202020204" pitchFamily="2" charset="0"/>
              </a:rPr>
              <a:t>* Browse and play your music by albums, artists, songs, genre, playlists, folders.</a:t>
            </a:r>
            <a:br>
              <a:rPr lang="en-US" sz="1400" dirty="0"/>
            </a:br>
            <a:r>
              <a:rPr lang="en-US" sz="1400" b="0" i="0" dirty="0">
                <a:solidFill>
                  <a:srgbClr val="333333"/>
                </a:solidFill>
                <a:effectLst/>
                <a:latin typeface="Roboto" panose="020B0604020202020204" pitchFamily="2" charset="0"/>
              </a:rPr>
              <a:t>* Support quick search hot free music video/MV.</a:t>
            </a:r>
            <a:br>
              <a:rPr lang="en-US" sz="1400" dirty="0"/>
            </a:br>
            <a:r>
              <a:rPr lang="en-US" sz="1400" b="0" i="0" dirty="0">
                <a:solidFill>
                  <a:srgbClr val="333333"/>
                </a:solidFill>
                <a:effectLst/>
                <a:latin typeface="Roboto" panose="020B0604020202020204" pitchFamily="2" charset="0"/>
              </a:rPr>
              <a:t>* Quick search and watch the relative free music videos through artist/track.</a:t>
            </a:r>
            <a:br>
              <a:rPr lang="en-US" sz="1400" dirty="0"/>
            </a:br>
            <a:r>
              <a:rPr lang="en-US" sz="1400" b="0" i="0" dirty="0">
                <a:solidFill>
                  <a:srgbClr val="333333"/>
                </a:solidFill>
                <a:effectLst/>
                <a:latin typeface="Roboto" panose="020B0604020202020204" pitchFamily="2" charset="0"/>
              </a:rPr>
              <a:t>* Powerful equalizer. More than 22+ pre-set music tone styles for your choice(Normal, Classic, Dance, Folk, Heavy, Hip hop, Jazz, Pop, Rock...)</a:t>
            </a:r>
            <a:br>
              <a:rPr lang="en-US" sz="1400" dirty="0"/>
            </a:br>
            <a:r>
              <a:rPr lang="en-US" sz="1400" b="0" i="0" dirty="0">
                <a:solidFill>
                  <a:srgbClr val="333333"/>
                </a:solidFill>
                <a:effectLst/>
                <a:latin typeface="Roboto" panose="020B0604020202020204" pitchFamily="2" charset="0"/>
              </a:rPr>
              <a:t>* Custom tone music style and manually adjust the equalizer.</a:t>
            </a:r>
            <a:br>
              <a:rPr lang="en-US" sz="1400" dirty="0"/>
            </a:br>
            <a:r>
              <a:rPr lang="en-US" sz="1400" b="0" i="0" dirty="0">
                <a:solidFill>
                  <a:srgbClr val="333333"/>
                </a:solidFill>
                <a:effectLst/>
                <a:latin typeface="Roboto" panose="020B0604020202020204" pitchFamily="2" charset="0"/>
              </a:rPr>
              <a:t>* 3 home screen WIDGETS (4x1,2x2,4x1).</a:t>
            </a:r>
            <a:br>
              <a:rPr lang="en-US" sz="1400" dirty="0"/>
            </a:br>
            <a:r>
              <a:rPr lang="en-US" sz="1400" b="0" i="0" dirty="0">
                <a:solidFill>
                  <a:srgbClr val="333333"/>
                </a:solidFill>
                <a:effectLst/>
                <a:latin typeface="Roboto" panose="020B0604020202020204" pitchFamily="2" charset="0"/>
              </a:rPr>
              <a:t>* Support Lyric files. Automatic scanning all the lyric files , and matching.</a:t>
            </a:r>
            <a:br>
              <a:rPr lang="en-US" sz="1400" dirty="0"/>
            </a:br>
            <a:r>
              <a:rPr lang="en-US" sz="1400" b="0" i="0" dirty="0">
                <a:solidFill>
                  <a:srgbClr val="333333"/>
                </a:solidFill>
                <a:effectLst/>
                <a:latin typeface="Roboto" panose="020B0604020202020204" pitchFamily="2" charset="0"/>
              </a:rPr>
              <a:t>* Replaceable background skin or theme, 22+ Gorgeous background skins for your choice. You also can set your gallery photo as background.</a:t>
            </a:r>
            <a:br>
              <a:rPr lang="en-US" sz="1400" dirty="0"/>
            </a:br>
            <a:r>
              <a:rPr lang="en-US" sz="1400" b="0" i="0" dirty="0">
                <a:solidFill>
                  <a:srgbClr val="333333"/>
                </a:solidFill>
                <a:effectLst/>
                <a:latin typeface="Roboto" panose="020B0604020202020204" pitchFamily="2" charset="0"/>
              </a:rPr>
              <a:t>* Support notification status: show album artwork, play/pause, skip forward in notification status.</a:t>
            </a:r>
            <a:br>
              <a:rPr lang="en-US" sz="1400" dirty="0"/>
            </a:br>
            <a:r>
              <a:rPr lang="en-US" sz="1400" b="0" i="0" dirty="0">
                <a:solidFill>
                  <a:srgbClr val="333333"/>
                </a:solidFill>
                <a:effectLst/>
                <a:latin typeface="Roboto" panose="020B0604020202020204" pitchFamily="2" charset="0"/>
              </a:rPr>
              <a:t>* Headset support.</a:t>
            </a:r>
            <a:endParaRPr lang="en-IN" sz="1400" dirty="0"/>
          </a:p>
        </p:txBody>
      </p:sp>
      <p:pic>
        <p:nvPicPr>
          <p:cNvPr id="18" name="Picture Placeholder 17">
            <a:extLst>
              <a:ext uri="{FF2B5EF4-FFF2-40B4-BE49-F238E27FC236}">
                <a16:creationId xmlns:a16="http://schemas.microsoft.com/office/drawing/2014/main" id="{A325EF14-34E8-4729-83F0-459599131C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Tree>
    <p:extLst>
      <p:ext uri="{BB962C8B-B14F-4D97-AF65-F5344CB8AC3E}">
        <p14:creationId xmlns:p14="http://schemas.microsoft.com/office/powerpoint/2010/main" val="423915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0580A1-042E-449E-9568-018CEB2D40D4}"/>
              </a:ext>
            </a:extLst>
          </p:cNvPr>
          <p:cNvSpPr>
            <a:spLocks noGrp="1"/>
          </p:cNvSpPr>
          <p:nvPr>
            <p:ph type="title"/>
          </p:nvPr>
        </p:nvSpPr>
        <p:spPr/>
        <p:txBody>
          <a:bodyPr/>
          <a:lstStyle/>
          <a:p>
            <a:pPr algn="ctr"/>
            <a:r>
              <a:rPr lang="en-US" dirty="0">
                <a:solidFill>
                  <a:schemeClr val="accent2"/>
                </a:solidFill>
              </a:rPr>
              <a:t>USES OF MUSIC PLAYER</a:t>
            </a:r>
            <a:endParaRPr lang="en-IN" dirty="0">
              <a:solidFill>
                <a:schemeClr val="accent2"/>
              </a:solidFill>
            </a:endParaRPr>
          </a:p>
        </p:txBody>
      </p:sp>
      <p:pic>
        <p:nvPicPr>
          <p:cNvPr id="14" name="Picture Placeholder 13">
            <a:extLst>
              <a:ext uri="{FF2B5EF4-FFF2-40B4-BE49-F238E27FC236}">
                <a16:creationId xmlns:a16="http://schemas.microsoft.com/office/drawing/2014/main" id="{DB3F6D60-17F9-4660-B83F-9C41F7C97C9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021" r="14021"/>
          <a:stretch/>
        </p:blipFill>
        <p:spPr>
          <a:xfrm>
            <a:off x="5183188" y="987425"/>
            <a:ext cx="6172200" cy="4873625"/>
          </a:xfrm>
        </p:spPr>
      </p:pic>
      <p:sp>
        <p:nvSpPr>
          <p:cNvPr id="9" name="Text Placeholder 8">
            <a:extLst>
              <a:ext uri="{FF2B5EF4-FFF2-40B4-BE49-F238E27FC236}">
                <a16:creationId xmlns:a16="http://schemas.microsoft.com/office/drawing/2014/main" id="{E03176CA-0691-4139-977E-3ADCFDB8F69F}"/>
              </a:ext>
            </a:extLst>
          </p:cNvPr>
          <p:cNvSpPr>
            <a:spLocks noGrp="1"/>
          </p:cNvSpPr>
          <p:nvPr>
            <p:ph type="body" sz="half" idx="2"/>
          </p:nvPr>
        </p:nvSpPr>
        <p:spPr>
          <a:xfrm>
            <a:off x="839788" y="2503502"/>
            <a:ext cx="4034053" cy="3365485"/>
          </a:xfrm>
        </p:spPr>
        <p:txBody>
          <a:bodyPr>
            <a:normAutofit/>
          </a:bodyPr>
          <a:lstStyle/>
          <a:p>
            <a:r>
              <a:rPr lang="en-US" sz="2000" b="0" i="0" dirty="0">
                <a:solidFill>
                  <a:srgbClr val="202124"/>
                </a:solidFill>
                <a:effectLst/>
                <a:latin typeface="arial" panose="020B0604020202020204" pitchFamily="34" charset="0"/>
              </a:rPr>
              <a:t>They are portable digital music players that </a:t>
            </a:r>
            <a:r>
              <a:rPr lang="en-US" sz="2000" b="1" i="0" dirty="0">
                <a:solidFill>
                  <a:srgbClr val="202124"/>
                </a:solidFill>
                <a:effectLst/>
                <a:latin typeface="arial" panose="020B0604020202020204" pitchFamily="34" charset="0"/>
              </a:rPr>
              <a:t>play music as audio files</a:t>
            </a:r>
            <a:r>
              <a:rPr lang="en-US" sz="2000" b="0" i="0" dirty="0">
                <a:solidFill>
                  <a:srgbClr val="202124"/>
                </a:solidFill>
                <a:effectLst/>
                <a:latin typeface="arial" panose="020B0604020202020204" pitchFamily="34" charset="0"/>
              </a:rPr>
              <a:t>, such as MP3. In addition, most of these devices allow to store video, pictures, and to receive radio and TV programs (podcasting). Earphones and external speakers are the typical output devices delivering sound to the listener.</a:t>
            </a:r>
            <a:endParaRPr lang="en-IN" sz="2000" dirty="0"/>
          </a:p>
        </p:txBody>
      </p:sp>
    </p:spTree>
    <p:extLst>
      <p:ext uri="{BB962C8B-B14F-4D97-AF65-F5344CB8AC3E}">
        <p14:creationId xmlns:p14="http://schemas.microsoft.com/office/powerpoint/2010/main" val="41971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6662-71E4-4033-A7B1-E771124AB6CB}"/>
              </a:ext>
            </a:extLst>
          </p:cNvPr>
          <p:cNvSpPr>
            <a:spLocks noGrp="1"/>
          </p:cNvSpPr>
          <p:nvPr>
            <p:ph type="title"/>
          </p:nvPr>
        </p:nvSpPr>
        <p:spPr/>
        <p:txBody>
          <a:bodyPr/>
          <a:lstStyle/>
          <a:p>
            <a:pPr algn="ctr"/>
            <a:r>
              <a:rPr lang="en-US" dirty="0">
                <a:solidFill>
                  <a:schemeClr val="accent2"/>
                </a:solidFill>
              </a:rPr>
              <a:t>ADVANTAGES OF MUSIC PLAYER</a:t>
            </a:r>
            <a:endParaRPr lang="en-IN" dirty="0">
              <a:solidFill>
                <a:schemeClr val="accent2"/>
              </a:solidFill>
            </a:endParaRPr>
          </a:p>
        </p:txBody>
      </p:sp>
      <p:sp>
        <p:nvSpPr>
          <p:cNvPr id="4" name="Text Placeholder 3">
            <a:extLst>
              <a:ext uri="{FF2B5EF4-FFF2-40B4-BE49-F238E27FC236}">
                <a16:creationId xmlns:a16="http://schemas.microsoft.com/office/drawing/2014/main" id="{21FC8CD6-F556-4417-B69C-0E644A56F225}"/>
              </a:ext>
            </a:extLst>
          </p:cNvPr>
          <p:cNvSpPr>
            <a:spLocks noGrp="1"/>
          </p:cNvSpPr>
          <p:nvPr>
            <p:ph type="body" sz="half" idx="2"/>
          </p:nvPr>
        </p:nvSpPr>
        <p:spPr/>
        <p:txBody>
          <a:bodyPr>
            <a:normAutofit fontScale="92500" lnSpcReduction="20000"/>
          </a:bodyPr>
          <a:lstStyle/>
          <a:p>
            <a:pPr algn="l"/>
            <a:r>
              <a:rPr lang="en-US" sz="2000" b="1" i="0" dirty="0">
                <a:solidFill>
                  <a:srgbClr val="202124"/>
                </a:solidFill>
                <a:effectLst/>
                <a:latin typeface="Google Sans"/>
              </a:rPr>
              <a:t>Here are 5 of the many benefits of playing music:</a:t>
            </a:r>
            <a:endParaRPr lang="en-US" sz="2000" b="0" i="0" dirty="0">
              <a:solidFill>
                <a:srgbClr val="202124"/>
              </a:solidFill>
              <a:effectLst/>
              <a:latin typeface="Google Sans"/>
            </a:endParaRPr>
          </a:p>
          <a:p>
            <a:pPr algn="l">
              <a:buFont typeface="Arial" panose="020B0604020202020204" pitchFamily="34" charset="0"/>
              <a:buChar char="•"/>
            </a:pPr>
            <a:r>
              <a:rPr lang="en-US" sz="2000" b="0" i="0" dirty="0">
                <a:solidFill>
                  <a:srgbClr val="202124"/>
                </a:solidFill>
                <a:effectLst/>
                <a:latin typeface="arial" panose="020B0604020202020204" pitchFamily="34" charset="0"/>
              </a:rPr>
              <a:t>It improves brain function. Several studies have shown strong correlations between playing music and increased brain function.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It helps develop self-confidence.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It enhances focus and teaches discipline.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It improves emotional wellbeing.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It improves social skills.</a:t>
            </a:r>
          </a:p>
          <a:p>
            <a:endParaRPr lang="en-IN" dirty="0"/>
          </a:p>
        </p:txBody>
      </p:sp>
      <p:pic>
        <p:nvPicPr>
          <p:cNvPr id="14" name="Picture Placeholder 13">
            <a:extLst>
              <a:ext uri="{FF2B5EF4-FFF2-40B4-BE49-F238E27FC236}">
                <a16:creationId xmlns:a16="http://schemas.microsoft.com/office/drawing/2014/main" id="{402DA4C2-4127-4842-99CD-9F321426BAB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69" r="2569"/>
          <a:stretch>
            <a:fillRect/>
          </a:stretch>
        </p:blipFill>
        <p:spPr/>
      </p:pic>
    </p:spTree>
    <p:extLst>
      <p:ext uri="{BB962C8B-B14F-4D97-AF65-F5344CB8AC3E}">
        <p14:creationId xmlns:p14="http://schemas.microsoft.com/office/powerpoint/2010/main" val="337524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9ADB54-B05F-470B-9534-162A6DD2B4AF}"/>
              </a:ext>
            </a:extLst>
          </p:cNvPr>
          <p:cNvSpPr>
            <a:spLocks noGrp="1"/>
          </p:cNvSpPr>
          <p:nvPr>
            <p:ph type="title"/>
          </p:nvPr>
        </p:nvSpPr>
        <p:spPr/>
        <p:txBody>
          <a:bodyPr/>
          <a:lstStyle/>
          <a:p>
            <a:pPr algn="ctr"/>
            <a:r>
              <a:rPr lang="en-US" dirty="0">
                <a:solidFill>
                  <a:schemeClr val="accent2"/>
                </a:solidFill>
              </a:rPr>
              <a:t>THANKS FOR LISINING</a:t>
            </a:r>
            <a:endParaRPr lang="en-IN" dirty="0">
              <a:solidFill>
                <a:schemeClr val="accent2"/>
              </a:solidFill>
            </a:endParaRPr>
          </a:p>
        </p:txBody>
      </p:sp>
      <p:pic>
        <p:nvPicPr>
          <p:cNvPr id="9" name="Content Placeholder 8">
            <a:extLst>
              <a:ext uri="{FF2B5EF4-FFF2-40B4-BE49-F238E27FC236}">
                <a16:creationId xmlns:a16="http://schemas.microsoft.com/office/drawing/2014/main" id="{D05117C6-D2C9-49DD-9D43-411EA8349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78265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606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399</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vt:lpstr>
      <vt:lpstr>Calibri</vt:lpstr>
      <vt:lpstr>Calibri Light</vt:lpstr>
      <vt:lpstr>Google Sans</vt:lpstr>
      <vt:lpstr>Roboto</vt:lpstr>
      <vt:lpstr>Office Theme</vt:lpstr>
      <vt:lpstr>MUSIC PLAYER</vt:lpstr>
      <vt:lpstr>MAIN THEME</vt:lpstr>
      <vt:lpstr>KEY FEATURES</vt:lpstr>
      <vt:lpstr>USES OF MUSIC PLAYER</vt:lpstr>
      <vt:lpstr>ADVANTAGES OF MUSIC PLAYER</vt:lpstr>
      <vt:lpstr>THANKS FOR LISINING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dc:creator>dileep varma</dc:creator>
  <cp:lastModifiedBy>dileep varma</cp:lastModifiedBy>
  <cp:revision>4</cp:revision>
  <dcterms:created xsi:type="dcterms:W3CDTF">2021-12-18T19:44:30Z</dcterms:created>
  <dcterms:modified xsi:type="dcterms:W3CDTF">2021-12-18T22:07:50Z</dcterms:modified>
</cp:coreProperties>
</file>