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BC4E591-7CBC-41BB-9E35-11408B5ED1C9}"/>
              </a:ext>
            </a:extLst>
          </p:cNvPr>
          <p:cNvSpPr txBox="1"/>
          <p:nvPr/>
        </p:nvSpPr>
        <p:spPr>
          <a:xfrm>
            <a:off x="940905" y="3796340"/>
            <a:ext cx="28492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>
                <a:effectLst/>
              </a:rPr>
              <a:t>Feature Importance Plot</a:t>
            </a: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D7E52-AB07-4162-9A61-7E2F777C3B7F}"/>
              </a:ext>
            </a:extLst>
          </p:cNvPr>
          <p:cNvSpPr txBox="1"/>
          <p:nvPr/>
        </p:nvSpPr>
        <p:spPr>
          <a:xfrm>
            <a:off x="940905" y="902012"/>
            <a:ext cx="2557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>
                <a:effectLst/>
              </a:rPr>
              <a:t>Model Evaluation</a:t>
            </a:r>
            <a:endParaRPr lang="en-GB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FBEE21-D35E-438F-9709-FBD5EF47D1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4" t="42315" r="54239" b="26945"/>
          <a:stretch/>
        </p:blipFill>
        <p:spPr>
          <a:xfrm>
            <a:off x="1033670" y="1477665"/>
            <a:ext cx="3988904" cy="21070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6EB58E-B87D-4066-9350-04638D49F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5" y="4244548"/>
            <a:ext cx="4520393" cy="24461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E4E047-04E4-4751-A9BA-4AD62218F8F4}"/>
              </a:ext>
            </a:extLst>
          </p:cNvPr>
          <p:cNvSpPr txBox="1"/>
          <p:nvPr/>
        </p:nvSpPr>
        <p:spPr>
          <a:xfrm>
            <a:off x="6606210" y="907642"/>
            <a:ext cx="2557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>
                <a:effectLst/>
              </a:rPr>
              <a:t>Key Insights</a:t>
            </a:r>
            <a:endParaRPr lang="en-GB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639D5-FE39-43F6-B8DF-FF3337A669AC}"/>
              </a:ext>
            </a:extLst>
          </p:cNvPr>
          <p:cNvSpPr txBox="1"/>
          <p:nvPr/>
        </p:nvSpPr>
        <p:spPr>
          <a:xfrm>
            <a:off x="6606210" y="1628447"/>
            <a:ext cx="496293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Correlation Insights</a:t>
            </a:r>
            <a:r>
              <a:rPr lang="en-GB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Encoded Route: 0.48 (strongest positive correlation)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Encoded Booking Origin: 0.42 (moderate positive correlation)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Total Service Preferences: 0.06 (weak positive correlation)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Flight Duration: -0.15 (weak negative correlation)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EA1770-79D2-4CD8-A09B-ABAF43319D10}"/>
              </a:ext>
            </a:extLst>
          </p:cNvPr>
          <p:cNvSpPr txBox="1"/>
          <p:nvPr/>
        </p:nvSpPr>
        <p:spPr>
          <a:xfrm>
            <a:off x="6606210" y="4626282"/>
            <a:ext cx="496293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Key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Optimize Routes and Origins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Improve Long Flight Experience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Targeted Marketing Campaigns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Enhance Service Offerings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Karima BENZAHRA</cp:lastModifiedBy>
  <cp:revision>3</cp:revision>
  <dcterms:created xsi:type="dcterms:W3CDTF">2022-12-06T11:13:27Z</dcterms:created>
  <dcterms:modified xsi:type="dcterms:W3CDTF">2024-06-28T20:34:02Z</dcterms:modified>
</cp:coreProperties>
</file>