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2" r:id="rId12"/>
    <p:sldId id="273" r:id="rId13"/>
    <p:sldId id="266" r:id="rId14"/>
    <p:sldId id="268" r:id="rId15"/>
    <p:sldId id="267" r:id="rId16"/>
    <p:sldId id="270" r:id="rId17"/>
    <p:sldId id="271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i, Harunori/河井 遥範" userId="93c2c9f4-6164-4ba9-9002-9d68105c42e4" providerId="ADAL" clId="{1406846E-5742-464D-A1A7-6839B9A28E7A}"/>
    <pc:docChg chg="undo custSel addSld delSld modSld">
      <pc:chgData name="Kawai, Harunori/河井 遥範" userId="93c2c9f4-6164-4ba9-9002-9d68105c42e4" providerId="ADAL" clId="{1406846E-5742-464D-A1A7-6839B9A28E7A}" dt="2023-05-06T08:19:52.821" v="6170" actId="20577"/>
      <pc:docMkLst>
        <pc:docMk/>
      </pc:docMkLst>
      <pc:sldChg chg="modSp mod">
        <pc:chgData name="Kawai, Harunori/河井 遥範" userId="93c2c9f4-6164-4ba9-9002-9d68105c42e4" providerId="ADAL" clId="{1406846E-5742-464D-A1A7-6839B9A28E7A}" dt="2023-05-06T07:53:36.383" v="4363" actId="20577"/>
        <pc:sldMkLst>
          <pc:docMk/>
          <pc:sldMk cId="1619650955" sldId="256"/>
        </pc:sldMkLst>
        <pc:spChg chg="mod">
          <ac:chgData name="Kawai, Harunori/河井 遥範" userId="93c2c9f4-6164-4ba9-9002-9d68105c42e4" providerId="ADAL" clId="{1406846E-5742-464D-A1A7-6839B9A28E7A}" dt="2023-05-06T07:53:36.383" v="4363" actId="20577"/>
          <ac:spMkLst>
            <pc:docMk/>
            <pc:sldMk cId="1619650955" sldId="256"/>
            <ac:spMk id="3" creationId="{A68A8A43-F3E8-4CDF-B121-8DD90B447DAE}"/>
          </ac:spMkLst>
        </pc:spChg>
      </pc:sldChg>
      <pc:sldChg chg="addSp delSp modSp">
        <pc:chgData name="Kawai, Harunori/河井 遥範" userId="93c2c9f4-6164-4ba9-9002-9d68105c42e4" providerId="ADAL" clId="{1406846E-5742-464D-A1A7-6839B9A28E7A}" dt="2023-05-02T12:29:40.274" v="26" actId="21"/>
        <pc:sldMkLst>
          <pc:docMk/>
          <pc:sldMk cId="2803321174" sldId="257"/>
        </pc:sldMkLst>
        <pc:spChg chg="add del mod">
          <ac:chgData name="Kawai, Harunori/河井 遥範" userId="93c2c9f4-6164-4ba9-9002-9d68105c42e4" providerId="ADAL" clId="{1406846E-5742-464D-A1A7-6839B9A28E7A}" dt="2023-05-02T12:29:07.944" v="17" actId="1076"/>
          <ac:spMkLst>
            <pc:docMk/>
            <pc:sldMk cId="2803321174" sldId="257"/>
            <ac:spMk id="3" creationId="{1FC43449-9F9E-4D9E-8354-690CC5179C29}"/>
          </ac:spMkLst>
        </pc:spChg>
        <pc:spChg chg="add del mod">
          <ac:chgData name="Kawai, Harunori/河井 遥範" userId="93c2c9f4-6164-4ba9-9002-9d68105c42e4" providerId="ADAL" clId="{1406846E-5742-464D-A1A7-6839B9A28E7A}" dt="2023-05-02T12:29:07.259" v="16" actId="21"/>
          <ac:spMkLst>
            <pc:docMk/>
            <pc:sldMk cId="2803321174" sldId="257"/>
            <ac:spMk id="4" creationId="{8BC2D3BE-F867-4255-B5D3-0C77370147E6}"/>
          </ac:spMkLst>
        </pc:spChg>
        <pc:spChg chg="add del mod">
          <ac:chgData name="Kawai, Harunori/河井 遥範" userId="93c2c9f4-6164-4ba9-9002-9d68105c42e4" providerId="ADAL" clId="{1406846E-5742-464D-A1A7-6839B9A28E7A}" dt="2023-05-02T12:29:37.921" v="24" actId="21"/>
          <ac:spMkLst>
            <pc:docMk/>
            <pc:sldMk cId="2803321174" sldId="257"/>
            <ac:spMk id="6" creationId="{40F6ECA9-4775-4870-A7B9-299F389E0EB7}"/>
          </ac:spMkLst>
        </pc:spChg>
        <pc:spChg chg="add del mod">
          <ac:chgData name="Kawai, Harunori/河井 遥範" userId="93c2c9f4-6164-4ba9-9002-9d68105c42e4" providerId="ADAL" clId="{1406846E-5742-464D-A1A7-6839B9A28E7A}" dt="2023-05-02T12:29:40.274" v="26" actId="21"/>
          <ac:spMkLst>
            <pc:docMk/>
            <pc:sldMk cId="2803321174" sldId="257"/>
            <ac:spMk id="8" creationId="{327650D3-FB97-4217-9092-05495E4A7B9D}"/>
          </ac:spMkLst>
        </pc:spChg>
        <pc:picChg chg="add del mod">
          <ac:chgData name="Kawai, Harunori/河井 遥範" userId="93c2c9f4-6164-4ba9-9002-9d68105c42e4" providerId="ADAL" clId="{1406846E-5742-464D-A1A7-6839B9A28E7A}" dt="2023-05-02T12:29:37.921" v="24" actId="21"/>
          <ac:picMkLst>
            <pc:docMk/>
            <pc:sldMk cId="2803321174" sldId="257"/>
            <ac:picMk id="7" creationId="{D3E3D83A-F5E1-4A9C-AA8D-32D67FF77F20}"/>
          </ac:picMkLst>
        </pc:picChg>
        <pc:picChg chg="add del mod">
          <ac:chgData name="Kawai, Harunori/河井 遥範" userId="93c2c9f4-6164-4ba9-9002-9d68105c42e4" providerId="ADAL" clId="{1406846E-5742-464D-A1A7-6839B9A28E7A}" dt="2023-05-02T12:29:40.274" v="26" actId="21"/>
          <ac:picMkLst>
            <pc:docMk/>
            <pc:sldMk cId="2803321174" sldId="257"/>
            <ac:picMk id="9" creationId="{91CBDEF0-680F-469B-A785-876DEECC6476}"/>
          </ac:picMkLst>
        </pc:picChg>
        <pc:picChg chg="add del mod">
          <ac:chgData name="Kawai, Harunori/河井 遥範" userId="93c2c9f4-6164-4ba9-9002-9d68105c42e4" providerId="ADAL" clId="{1406846E-5742-464D-A1A7-6839B9A28E7A}" dt="2023-05-02T12:29:16.302" v="22" actId="1076"/>
          <ac:picMkLst>
            <pc:docMk/>
            <pc:sldMk cId="2803321174" sldId="257"/>
            <ac:picMk id="1026" creationId="{31DB6714-FCF8-40EB-89DE-D190C430A9A0}"/>
          </ac:picMkLst>
        </pc:picChg>
      </pc:sldChg>
      <pc:sldChg chg="modSp add del mod">
        <pc:chgData name="Kawai, Harunori/河井 遥範" userId="93c2c9f4-6164-4ba9-9002-9d68105c42e4" providerId="ADAL" clId="{1406846E-5742-464D-A1A7-6839B9A28E7A}" dt="2023-05-02T16:46:41.129" v="2025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1406846E-5742-464D-A1A7-6839B9A28E7A}" dt="2023-05-02T16:46:41.129" v="2025" actId="20577"/>
          <ac:spMkLst>
            <pc:docMk/>
            <pc:sldMk cId="174377342" sldId="258"/>
            <ac:spMk id="2" creationId="{A94DB91A-05F6-424A-B948-C9C88D51DAC2}"/>
          </ac:spMkLst>
        </pc:spChg>
      </pc:sldChg>
      <pc:sldChg chg="addSp modSp mod">
        <pc:chgData name="Kawai, Harunori/河井 遥範" userId="93c2c9f4-6164-4ba9-9002-9d68105c42e4" providerId="ADAL" clId="{1406846E-5742-464D-A1A7-6839B9A28E7A}" dt="2023-05-02T12:30:32.233" v="68" actId="20577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1406846E-5742-464D-A1A7-6839B9A28E7A}" dt="2023-05-02T12:30:32.233" v="68" actId="20577"/>
          <ac:spMkLst>
            <pc:docMk/>
            <pc:sldMk cId="1868898715" sldId="259"/>
            <ac:spMk id="3" creationId="{CC386367-1FB0-4523-9282-844E528683BC}"/>
          </ac:spMkLst>
        </pc:spChg>
        <pc:picChg chg="add mod">
          <ac:chgData name="Kawai, Harunori/河井 遥範" userId="93c2c9f4-6164-4ba9-9002-9d68105c42e4" providerId="ADAL" clId="{1406846E-5742-464D-A1A7-6839B9A28E7A}" dt="2023-05-02T12:30:16.397" v="54" actId="14100"/>
          <ac:picMkLst>
            <pc:docMk/>
            <pc:sldMk cId="1868898715" sldId="259"/>
            <ac:picMk id="4" creationId="{90892577-DC54-4412-886F-B198B5BCEAC7}"/>
          </ac:picMkLst>
        </pc:picChg>
      </pc:sldChg>
      <pc:sldChg chg="addSp modSp mod">
        <pc:chgData name="Kawai, Harunori/河井 遥範" userId="93c2c9f4-6164-4ba9-9002-9d68105c42e4" providerId="ADAL" clId="{1406846E-5742-464D-A1A7-6839B9A28E7A}" dt="2023-05-02T12:37:38.989" v="265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1406846E-5742-464D-A1A7-6839B9A28E7A}" dt="2023-05-02T12:26:14.770" v="12" actId="20577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1406846E-5742-464D-A1A7-6839B9A28E7A}" dt="2023-05-02T12:34:20.493" v="138" actId="113"/>
          <ac:spMkLst>
            <pc:docMk/>
            <pc:sldMk cId="1015839956" sldId="260"/>
            <ac:spMk id="3" creationId="{CDC7BA8B-F2A5-468B-AFFC-A045C20DC0F9}"/>
          </ac:spMkLst>
        </pc:spChg>
        <pc:spChg chg="add mod">
          <ac:chgData name="Kawai, Harunori/河井 遥範" userId="93c2c9f4-6164-4ba9-9002-9d68105c42e4" providerId="ADAL" clId="{1406846E-5742-464D-A1A7-6839B9A28E7A}" dt="2023-05-02T12:34:13.703" v="137" actId="113"/>
          <ac:spMkLst>
            <pc:docMk/>
            <pc:sldMk cId="1015839956" sldId="260"/>
            <ac:spMk id="4" creationId="{D380FA30-8B67-4301-BE23-D7A19C76AF3B}"/>
          </ac:spMkLst>
        </pc:spChg>
        <pc:spChg chg="add mod">
          <ac:chgData name="Kawai, Harunori/河井 遥範" userId="93c2c9f4-6164-4ba9-9002-9d68105c42e4" providerId="ADAL" clId="{1406846E-5742-464D-A1A7-6839B9A28E7A}" dt="2023-05-02T12:35:24.441" v="165" actId="113"/>
          <ac:spMkLst>
            <pc:docMk/>
            <pc:sldMk cId="1015839956" sldId="260"/>
            <ac:spMk id="6" creationId="{E2E2E876-086A-48D4-AB51-9B2F2A13DC5E}"/>
          </ac:spMkLst>
        </pc:spChg>
        <pc:spChg chg="add mod">
          <ac:chgData name="Kawai, Harunori/河井 遥範" userId="93c2c9f4-6164-4ba9-9002-9d68105c42e4" providerId="ADAL" clId="{1406846E-5742-464D-A1A7-6839B9A28E7A}" dt="2023-05-02T12:36:19.221" v="217" actId="20577"/>
          <ac:spMkLst>
            <pc:docMk/>
            <pc:sldMk cId="1015839956" sldId="260"/>
            <ac:spMk id="7" creationId="{24D712D7-3749-49BA-BC04-AD4C457DCDE1}"/>
          </ac:spMkLst>
        </pc:spChg>
        <pc:spChg chg="add mod">
          <ac:chgData name="Kawai, Harunori/河井 遥範" userId="93c2c9f4-6164-4ba9-9002-9d68105c42e4" providerId="ADAL" clId="{1406846E-5742-464D-A1A7-6839B9A28E7A}" dt="2023-05-02T12:37:38.989" v="265"/>
          <ac:spMkLst>
            <pc:docMk/>
            <pc:sldMk cId="1015839956" sldId="260"/>
            <ac:spMk id="8" creationId="{89C6F00D-B531-40CC-9B9A-9724977236AD}"/>
          </ac:spMkLst>
        </pc:spChg>
      </pc:sldChg>
      <pc:sldChg chg="del">
        <pc:chgData name="Kawai, Harunori/河井 遥範" userId="93c2c9f4-6164-4ba9-9002-9d68105c42e4" providerId="ADAL" clId="{1406846E-5742-464D-A1A7-6839B9A28E7A}" dt="2023-05-02T12:37:54.647" v="266" actId="2696"/>
        <pc:sldMkLst>
          <pc:docMk/>
          <pc:sldMk cId="3624032638" sldId="261"/>
        </pc:sldMkLst>
      </pc:sldChg>
      <pc:sldChg chg="addSp delSp modSp mod">
        <pc:chgData name="Kawai, Harunori/河井 遥範" userId="93c2c9f4-6164-4ba9-9002-9d68105c42e4" providerId="ADAL" clId="{1406846E-5742-464D-A1A7-6839B9A28E7A}" dt="2023-05-02T13:03:28.795" v="1081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1406846E-5742-464D-A1A7-6839B9A28E7A}" dt="2023-05-02T13:01:39.490" v="974" actId="20577"/>
          <ac:spMkLst>
            <pc:docMk/>
            <pc:sldMk cId="709311278" sldId="262"/>
            <ac:spMk id="2" creationId="{7FABB701-40C5-4737-A8EF-1F6932571EAC}"/>
          </ac:spMkLst>
        </pc:spChg>
        <pc:spChg chg="add mod">
          <ac:chgData name="Kawai, Harunori/河井 遥範" userId="93c2c9f4-6164-4ba9-9002-9d68105c42e4" providerId="ADAL" clId="{1406846E-5742-464D-A1A7-6839B9A28E7A}" dt="2023-05-02T12:40:50.933" v="351" actId="1076"/>
          <ac:spMkLst>
            <pc:docMk/>
            <pc:sldMk cId="709311278" sldId="262"/>
            <ac:spMk id="3" creationId="{760EA261-3D92-4CA6-B44C-50E397CF6B21}"/>
          </ac:spMkLst>
        </pc:spChg>
        <pc:spChg chg="add mod">
          <ac:chgData name="Kawai, Harunori/河井 遥範" userId="93c2c9f4-6164-4ba9-9002-9d68105c42e4" providerId="ADAL" clId="{1406846E-5742-464D-A1A7-6839B9A28E7A}" dt="2023-05-02T13:03:18.074" v="1077" actId="20577"/>
          <ac:spMkLst>
            <pc:docMk/>
            <pc:sldMk cId="709311278" sldId="262"/>
            <ac:spMk id="4" creationId="{138B234C-63CB-4F62-971E-B1E4DC40B2C2}"/>
          </ac:spMkLst>
        </pc:spChg>
        <pc:spChg chg="add mod">
          <ac:chgData name="Kawai, Harunori/河井 遥範" userId="93c2c9f4-6164-4ba9-9002-9d68105c42e4" providerId="ADAL" clId="{1406846E-5742-464D-A1A7-6839B9A28E7A}" dt="2023-05-02T13:03:28.795" v="1081"/>
          <ac:spMkLst>
            <pc:docMk/>
            <pc:sldMk cId="709311278" sldId="262"/>
            <ac:spMk id="5" creationId="{35EDAD05-50B3-4821-BE6E-1C00A371EF0E}"/>
          </ac:spMkLst>
        </pc:spChg>
        <pc:spChg chg="add del mod">
          <ac:chgData name="Kawai, Harunori/河井 遥範" userId="93c2c9f4-6164-4ba9-9002-9d68105c42e4" providerId="ADAL" clId="{1406846E-5742-464D-A1A7-6839B9A28E7A}" dt="2023-05-02T12:48:37.639" v="704" actId="21"/>
          <ac:spMkLst>
            <pc:docMk/>
            <pc:sldMk cId="709311278" sldId="262"/>
            <ac:spMk id="6" creationId="{E3EE5A9F-6E89-44A6-B0F9-F02514768BE7}"/>
          </ac:spMkLst>
        </pc:spChg>
      </pc:sldChg>
      <pc:sldChg chg="addSp delSp modSp new mod">
        <pc:chgData name="Kawai, Harunori/河井 遥範" userId="93c2c9f4-6164-4ba9-9002-9d68105c42e4" providerId="ADAL" clId="{1406846E-5742-464D-A1A7-6839B9A28E7A}" dt="2023-05-03T01:46:04.033" v="2816"/>
        <pc:sldMkLst>
          <pc:docMk/>
          <pc:sldMk cId="620436539" sldId="263"/>
        </pc:sldMkLst>
        <pc:spChg chg="del">
          <ac:chgData name="Kawai, Harunori/河井 遥範" userId="93c2c9f4-6164-4ba9-9002-9d68105c42e4" providerId="ADAL" clId="{1406846E-5742-464D-A1A7-6839B9A28E7A}" dt="2023-05-02T12:58:48.650" v="910" actId="478"/>
          <ac:spMkLst>
            <pc:docMk/>
            <pc:sldMk cId="620436539" sldId="263"/>
            <ac:spMk id="2" creationId="{056E8886-9253-45A7-B903-9EFEED267909}"/>
          </ac:spMkLst>
        </pc:spChg>
        <pc:spChg chg="add mod">
          <ac:chgData name="Kawai, Harunori/河井 遥範" userId="93c2c9f4-6164-4ba9-9002-9d68105c42e4" providerId="ADAL" clId="{1406846E-5742-464D-A1A7-6839B9A28E7A}" dt="2023-05-02T12:58:54.808" v="913" actId="1076"/>
          <ac:spMkLst>
            <pc:docMk/>
            <pc:sldMk cId="620436539" sldId="263"/>
            <ac:spMk id="4" creationId="{0D6B49C3-2853-4DDA-8805-CC00ECB76A29}"/>
          </ac:spMkLst>
        </pc:spChg>
        <pc:spChg chg="add mod">
          <ac:chgData name="Kawai, Harunori/河井 遥範" userId="93c2c9f4-6164-4ba9-9002-9d68105c42e4" providerId="ADAL" clId="{1406846E-5742-464D-A1A7-6839B9A28E7A}" dt="2023-05-03T01:46:04.033" v="2816"/>
          <ac:spMkLst>
            <pc:docMk/>
            <pc:sldMk cId="620436539" sldId="263"/>
            <ac:spMk id="5" creationId="{034E2A0A-D25B-47D9-9AD7-C4B3E8568E4E}"/>
          </ac:spMkLst>
        </pc:spChg>
        <pc:spChg chg="add mod">
          <ac:chgData name="Kawai, Harunori/河井 遥範" userId="93c2c9f4-6164-4ba9-9002-9d68105c42e4" providerId="ADAL" clId="{1406846E-5742-464D-A1A7-6839B9A28E7A}" dt="2023-05-02T13:03:45.105" v="1083" actId="20577"/>
          <ac:spMkLst>
            <pc:docMk/>
            <pc:sldMk cId="620436539" sldId="263"/>
            <ac:spMk id="6" creationId="{E7890C00-1C8E-49CA-BE52-33D5820E6CA8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7" creationId="{FC70C45C-05A2-4EEA-A0D6-180C6D4CEC7A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8" creationId="{1DFF3100-43F4-48AA-A55C-BE800BBBAD5F}"/>
          </ac:spMkLst>
        </pc:spChg>
        <pc:spChg chg="add mod">
          <ac:chgData name="Kawai, Harunori/河井 遥範" userId="93c2c9f4-6164-4ba9-9002-9d68105c42e4" providerId="ADAL" clId="{1406846E-5742-464D-A1A7-6839B9A28E7A}" dt="2023-05-02T12:58:53.116" v="912" actId="571"/>
          <ac:spMkLst>
            <pc:docMk/>
            <pc:sldMk cId="620436539" sldId="263"/>
            <ac:spMk id="9" creationId="{DD629172-F7C7-46F8-AF46-173CF01F7CF9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3T15:37:55.813" v="4285" actId="113"/>
        <pc:sldMkLst>
          <pc:docMk/>
          <pc:sldMk cId="1664095570" sldId="264"/>
        </pc:sldMkLst>
        <pc:spChg chg="mod">
          <ac:chgData name="Kawai, Harunori/河井 遥範" userId="93c2c9f4-6164-4ba9-9002-9d68105c42e4" providerId="ADAL" clId="{1406846E-5742-464D-A1A7-6839B9A28E7A}" dt="2023-05-02T13:01:58.088" v="1046" actId="20577"/>
          <ac:spMkLst>
            <pc:docMk/>
            <pc:sldMk cId="1664095570" sldId="264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2T13:06:20.994" v="1129" actId="400"/>
          <ac:spMkLst>
            <pc:docMk/>
            <pc:sldMk cId="1664095570" sldId="264"/>
            <ac:spMk id="3" creationId="{218C49F9-D0FE-4EDC-AEF4-BF7C648A6306}"/>
          </ac:spMkLst>
        </pc:spChg>
        <pc:spChg chg="add mod">
          <ac:chgData name="Kawai, Harunori/河井 遥範" userId="93c2c9f4-6164-4ba9-9002-9d68105c42e4" providerId="ADAL" clId="{1406846E-5742-464D-A1A7-6839B9A28E7A}" dt="2023-05-03T15:37:55.813" v="4285" actId="113"/>
          <ac:spMkLst>
            <pc:docMk/>
            <pc:sldMk cId="1664095570" sldId="264"/>
            <ac:spMk id="4" creationId="{6D12918C-6B36-40CA-8030-178988B52F6E}"/>
          </ac:spMkLst>
        </pc:spChg>
        <pc:spChg chg="add mod">
          <ac:chgData name="Kawai, Harunori/河井 遥範" userId="93c2c9f4-6164-4ba9-9002-9d68105c42e4" providerId="ADAL" clId="{1406846E-5742-464D-A1A7-6839B9A28E7A}" dt="2023-05-02T13:08:00.576" v="1176" actId="1076"/>
          <ac:spMkLst>
            <pc:docMk/>
            <pc:sldMk cId="1664095570" sldId="264"/>
            <ac:spMk id="5" creationId="{DD4D45D9-B6CD-4DF6-A6D1-B58D14BF33DC}"/>
          </ac:spMkLst>
        </pc:spChg>
        <pc:spChg chg="add mod">
          <ac:chgData name="Kawai, Harunori/河井 遥範" userId="93c2c9f4-6164-4ba9-9002-9d68105c42e4" providerId="ADAL" clId="{1406846E-5742-464D-A1A7-6839B9A28E7A}" dt="2023-05-03T01:46:33.426" v="2818" actId="20577"/>
          <ac:spMkLst>
            <pc:docMk/>
            <pc:sldMk cId="1664095570" sldId="264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2T13:10:34.406" v="1327" actId="14100"/>
          <ac:spMkLst>
            <pc:docMk/>
            <pc:sldMk cId="1664095570" sldId="264"/>
            <ac:spMk id="7" creationId="{9812ECEC-B128-41A5-B128-52A04D315912}"/>
          </ac:spMkLst>
        </pc:spChg>
        <pc:spChg chg="add mod">
          <ac:chgData name="Kawai, Harunori/河井 遥範" userId="93c2c9f4-6164-4ba9-9002-9d68105c42e4" providerId="ADAL" clId="{1406846E-5742-464D-A1A7-6839B9A28E7A}" dt="2023-05-02T13:10:37.302" v="1328" actId="1076"/>
          <ac:spMkLst>
            <pc:docMk/>
            <pc:sldMk cId="1664095570" sldId="264"/>
            <ac:spMk id="8" creationId="{CD7D8DD4-E588-4865-869D-009BF4588250}"/>
          </ac:spMkLst>
        </pc:spChg>
      </pc:sldChg>
      <pc:sldChg chg="delSp modSp add mod">
        <pc:chgData name="Kawai, Harunori/河井 遥範" userId="93c2c9f4-6164-4ba9-9002-9d68105c42e4" providerId="ADAL" clId="{1406846E-5742-464D-A1A7-6839B9A28E7A}" dt="2023-05-02T16:46:21.841" v="1997" actId="20577"/>
        <pc:sldMkLst>
          <pc:docMk/>
          <pc:sldMk cId="631783332" sldId="265"/>
        </pc:sldMkLst>
        <pc:spChg chg="mod">
          <ac:chgData name="Kawai, Harunori/河井 遥範" userId="93c2c9f4-6164-4ba9-9002-9d68105c42e4" providerId="ADAL" clId="{1406846E-5742-464D-A1A7-6839B9A28E7A}" dt="2023-05-02T16:46:21.841" v="1997" actId="20577"/>
          <ac:spMkLst>
            <pc:docMk/>
            <pc:sldMk cId="631783332" sldId="265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3" creationId="{218C49F9-D0FE-4EDC-AEF4-BF7C648A6306}"/>
          </ac:spMkLst>
        </pc:spChg>
        <pc:spChg chg="del">
          <ac:chgData name="Kawai, Harunori/河井 遥範" userId="93c2c9f4-6164-4ba9-9002-9d68105c42e4" providerId="ADAL" clId="{1406846E-5742-464D-A1A7-6839B9A28E7A}" dt="2023-05-02T13:12:36.631" v="1355" actId="478"/>
          <ac:spMkLst>
            <pc:docMk/>
            <pc:sldMk cId="631783332" sldId="265"/>
            <ac:spMk id="4" creationId="{6D12918C-6B36-40CA-8030-178988B52F6E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5" creationId="{DD4D45D9-B6CD-4DF6-A6D1-B58D14BF33DC}"/>
          </ac:spMkLst>
        </pc:spChg>
        <pc:spChg chg="mod ord">
          <ac:chgData name="Kawai, Harunori/河井 遥範" userId="93c2c9f4-6164-4ba9-9002-9d68105c42e4" providerId="ADAL" clId="{1406846E-5742-464D-A1A7-6839B9A28E7A}" dt="2023-05-02T13:22:22.549" v="1876" actId="1076"/>
          <ac:spMkLst>
            <pc:docMk/>
            <pc:sldMk cId="631783332" sldId="265"/>
            <ac:spMk id="6" creationId="{334CAC16-4495-4775-A5AC-696332BA27A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7" creationId="{9812ECEC-B128-41A5-B128-52A04D315912}"/>
          </ac:spMkLst>
        </pc:spChg>
        <pc:spChg chg="del">
          <ac:chgData name="Kawai, Harunori/河井 遥範" userId="93c2c9f4-6164-4ba9-9002-9d68105c42e4" providerId="ADAL" clId="{1406846E-5742-464D-A1A7-6839B9A28E7A}" dt="2023-05-02T13:16:10.812" v="1661" actId="478"/>
          <ac:spMkLst>
            <pc:docMk/>
            <pc:sldMk cId="631783332" sldId="265"/>
            <ac:spMk id="8" creationId="{CD7D8DD4-E588-4865-869D-009BF4588250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2T16:47:33.881" v="2211" actId="20577"/>
        <pc:sldMkLst>
          <pc:docMk/>
          <pc:sldMk cId="1316210855" sldId="266"/>
        </pc:sldMkLst>
        <pc:spChg chg="mod">
          <ac:chgData name="Kawai, Harunori/河井 遥範" userId="93c2c9f4-6164-4ba9-9002-9d68105c42e4" providerId="ADAL" clId="{1406846E-5742-464D-A1A7-6839B9A28E7A}" dt="2023-05-02T16:46:53.609" v="2032" actId="20577"/>
          <ac:spMkLst>
            <pc:docMk/>
            <pc:sldMk cId="1316210855" sldId="266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2T16:47:33.881" v="2211" actId="20577"/>
          <ac:spMkLst>
            <pc:docMk/>
            <pc:sldMk cId="1316210855" sldId="266"/>
            <ac:spMk id="3" creationId="{A64C0ED1-DE7C-4A16-9F3C-12D2840715A0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4:06.461" v="3621" actId="1076"/>
        <pc:sldMkLst>
          <pc:docMk/>
          <pc:sldMk cId="2407922490" sldId="267"/>
        </pc:sldMkLst>
        <pc:spChg chg="mod">
          <ac:chgData name="Kawai, Harunori/河井 遥範" userId="93c2c9f4-6164-4ba9-9002-9d68105c42e4" providerId="ADAL" clId="{1406846E-5742-464D-A1A7-6839B9A28E7A}" dt="2023-05-03T15:18:26.899" v="3376" actId="20577"/>
          <ac:spMkLst>
            <pc:docMk/>
            <pc:sldMk cId="2407922490" sldId="267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18:08.438" v="3332"/>
          <ac:spMkLst>
            <pc:docMk/>
            <pc:sldMk cId="2407922490" sldId="267"/>
            <ac:spMk id="5" creationId="{C1391E52-C073-46B1-8A9E-7FBC43A6E75E}"/>
          </ac:spMkLst>
        </pc:spChg>
        <pc:spChg chg="del">
          <ac:chgData name="Kawai, Harunori/河井 遥範" userId="93c2c9f4-6164-4ba9-9002-9d68105c42e4" providerId="ADAL" clId="{1406846E-5742-464D-A1A7-6839B9A28E7A}" dt="2023-05-03T15:12:01.329" v="3193" actId="478"/>
          <ac:spMkLst>
            <pc:docMk/>
            <pc:sldMk cId="2407922490" sldId="267"/>
            <ac:spMk id="6" creationId="{334CAC16-4495-4775-A5AC-696332BA27A2}"/>
          </ac:spMkLst>
        </pc:spChg>
        <pc:spChg chg="add mod">
          <ac:chgData name="Kawai, Harunori/河井 遥範" userId="93c2c9f4-6164-4ba9-9002-9d68105c42e4" providerId="ADAL" clId="{1406846E-5742-464D-A1A7-6839B9A28E7A}" dt="2023-05-03T15:21:10.885" v="3514" actId="20577"/>
          <ac:spMkLst>
            <pc:docMk/>
            <pc:sldMk cId="2407922490" sldId="267"/>
            <ac:spMk id="7" creationId="{DDBCDC5B-FFFF-4EA4-B0C2-728CCAB42EB2}"/>
          </ac:spMkLst>
        </pc:spChg>
        <pc:spChg chg="add mod">
          <ac:chgData name="Kawai, Harunori/河井 遥範" userId="93c2c9f4-6164-4ba9-9002-9d68105c42e4" providerId="ADAL" clId="{1406846E-5742-464D-A1A7-6839B9A28E7A}" dt="2023-05-03T15:19:08.169" v="3433" actId="1076"/>
          <ac:spMkLst>
            <pc:docMk/>
            <pc:sldMk cId="2407922490" sldId="267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4:06.461" v="3621" actId="1076"/>
          <ac:spMkLst>
            <pc:docMk/>
            <pc:sldMk cId="2407922490" sldId="267"/>
            <ac:spMk id="10" creationId="{9B5EB3B2-C9A0-47F6-9FB1-2A41DE8D260D}"/>
          </ac:spMkLst>
        </pc:spChg>
        <pc:cxnChg chg="add">
          <ac:chgData name="Kawai, Harunori/河井 遥範" userId="93c2c9f4-6164-4ba9-9002-9d68105c42e4" providerId="ADAL" clId="{1406846E-5742-464D-A1A7-6839B9A28E7A}" dt="2023-05-03T15:18:47.076" v="3377" actId="11529"/>
          <ac:cxnSpMkLst>
            <pc:docMk/>
            <pc:sldMk cId="2407922490" sldId="267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3T15:23:00.294" v="3576" actId="1076"/>
        <pc:sldMkLst>
          <pc:docMk/>
          <pc:sldMk cId="1580779601" sldId="268"/>
        </pc:sldMkLst>
        <pc:spChg chg="mod">
          <ac:chgData name="Kawai, Harunori/河井 遥範" userId="93c2c9f4-6164-4ba9-9002-9d68105c42e4" providerId="ADAL" clId="{1406846E-5742-464D-A1A7-6839B9A28E7A}" dt="2023-05-02T16:54:56.272" v="2622" actId="20577"/>
          <ac:spMkLst>
            <pc:docMk/>
            <pc:sldMk cId="1580779601" sldId="268"/>
            <ac:spMk id="2" creationId="{7FABB701-40C5-4737-A8EF-1F6932571EAC}"/>
          </ac:spMkLst>
        </pc:spChg>
        <pc:spChg chg="mod">
          <ac:chgData name="Kawai, Harunori/河井 遥範" userId="93c2c9f4-6164-4ba9-9002-9d68105c42e4" providerId="ADAL" clId="{1406846E-5742-464D-A1A7-6839B9A28E7A}" dt="2023-05-03T15:06:33.073" v="2951" actId="20577"/>
          <ac:spMkLst>
            <pc:docMk/>
            <pc:sldMk cId="1580779601" sldId="268"/>
            <ac:spMk id="3" creationId="{760EA261-3D92-4CA6-B44C-50E397CF6B21}"/>
          </ac:spMkLst>
        </pc:spChg>
        <pc:spChg chg="del">
          <ac:chgData name="Kawai, Harunori/河井 遥範" userId="93c2c9f4-6164-4ba9-9002-9d68105c42e4" providerId="ADAL" clId="{1406846E-5742-464D-A1A7-6839B9A28E7A}" dt="2023-05-02T16:50:57.298" v="2292" actId="478"/>
          <ac:spMkLst>
            <pc:docMk/>
            <pc:sldMk cId="1580779601" sldId="268"/>
            <ac:spMk id="4" creationId="{138B234C-63CB-4F62-971E-B1E4DC40B2C2}"/>
          </ac:spMkLst>
        </pc:spChg>
        <pc:spChg chg="del">
          <ac:chgData name="Kawai, Harunori/河井 遥範" userId="93c2c9f4-6164-4ba9-9002-9d68105c42e4" providerId="ADAL" clId="{1406846E-5742-464D-A1A7-6839B9A28E7A}" dt="2023-05-03T15:03:42.463" v="2819" actId="478"/>
          <ac:spMkLst>
            <pc:docMk/>
            <pc:sldMk cId="1580779601" sldId="268"/>
            <ac:spMk id="5" creationId="{35EDAD05-50B3-4821-BE6E-1C00A371EF0E}"/>
          </ac:spMkLst>
        </pc:spChg>
        <pc:spChg chg="add mod">
          <ac:chgData name="Kawai, Harunori/河井 遥範" userId="93c2c9f4-6164-4ba9-9002-9d68105c42e4" providerId="ADAL" clId="{1406846E-5742-464D-A1A7-6839B9A28E7A}" dt="2023-05-02T16:57:44.763" v="2798" actId="14100"/>
          <ac:spMkLst>
            <pc:docMk/>
            <pc:sldMk cId="1580779601" sldId="268"/>
            <ac:spMk id="6" creationId="{D471C20D-9C2C-4D30-B40D-B9C46796E85E}"/>
          </ac:spMkLst>
        </pc:spChg>
        <pc:spChg chg="add mod">
          <ac:chgData name="Kawai, Harunori/河井 遥範" userId="93c2c9f4-6164-4ba9-9002-9d68105c42e4" providerId="ADAL" clId="{1406846E-5742-464D-A1A7-6839B9A28E7A}" dt="2023-05-02T16:53:14.846" v="2416" actId="1076"/>
          <ac:spMkLst>
            <pc:docMk/>
            <pc:sldMk cId="1580779601" sldId="268"/>
            <ac:spMk id="9" creationId="{6C4681DF-4807-43FD-BF7C-5ECD8DE167EA}"/>
          </ac:spMkLst>
        </pc:spChg>
        <pc:spChg chg="add mod">
          <ac:chgData name="Kawai, Harunori/河井 遥範" userId="93c2c9f4-6164-4ba9-9002-9d68105c42e4" providerId="ADAL" clId="{1406846E-5742-464D-A1A7-6839B9A28E7A}" dt="2023-05-02T16:57:34.712" v="2797" actId="20577"/>
          <ac:spMkLst>
            <pc:docMk/>
            <pc:sldMk cId="1580779601" sldId="268"/>
            <ac:spMk id="10" creationId="{9F7FAFCE-C8FA-4798-8DF9-950D6FA50259}"/>
          </ac:spMkLst>
        </pc:spChg>
        <pc:spChg chg="add mod">
          <ac:chgData name="Kawai, Harunori/河井 遥範" userId="93c2c9f4-6164-4ba9-9002-9d68105c42e4" providerId="ADAL" clId="{1406846E-5742-464D-A1A7-6839B9A28E7A}" dt="2023-05-02T16:53:27.321" v="2421" actId="571"/>
          <ac:spMkLst>
            <pc:docMk/>
            <pc:sldMk cId="1580779601" sldId="268"/>
            <ac:spMk id="13" creationId="{85411CEF-C569-4D20-8DDB-44C97E2C3D5A}"/>
          </ac:spMkLst>
        </pc:spChg>
        <pc:spChg chg="add mod">
          <ac:chgData name="Kawai, Harunori/河井 遥範" userId="93c2c9f4-6164-4ba9-9002-9d68105c42e4" providerId="ADAL" clId="{1406846E-5742-464D-A1A7-6839B9A28E7A}" dt="2023-05-02T16:53:41.742" v="2423" actId="14100"/>
          <ac:spMkLst>
            <pc:docMk/>
            <pc:sldMk cId="1580779601" sldId="268"/>
            <ac:spMk id="15" creationId="{95940036-7E9D-43CB-8BED-F065CCA0FB25}"/>
          </ac:spMkLst>
        </pc:spChg>
        <pc:spChg chg="add mod">
          <ac:chgData name="Kawai, Harunori/河井 遥範" userId="93c2c9f4-6164-4ba9-9002-9d68105c42e4" providerId="ADAL" clId="{1406846E-5742-464D-A1A7-6839B9A28E7A}" dt="2023-05-03T15:11:03.794" v="3142" actId="14100"/>
          <ac:spMkLst>
            <pc:docMk/>
            <pc:sldMk cId="1580779601" sldId="268"/>
            <ac:spMk id="20" creationId="{30FA9731-E48D-4969-BA68-7ABDCD4ED0F6}"/>
          </ac:spMkLst>
        </pc:spChg>
        <pc:spChg chg="add mod">
          <ac:chgData name="Kawai, Harunori/河井 遥範" userId="93c2c9f4-6164-4ba9-9002-9d68105c42e4" providerId="ADAL" clId="{1406846E-5742-464D-A1A7-6839B9A28E7A}" dt="2023-05-03T15:23:00.294" v="3576" actId="1076"/>
          <ac:spMkLst>
            <pc:docMk/>
            <pc:sldMk cId="1580779601" sldId="268"/>
            <ac:spMk id="26" creationId="{F2404B82-BCF9-4FC4-AEF2-6BD22E2D9120}"/>
          </ac:spMkLst>
        </pc:spChg>
        <pc:spChg chg="add mod">
          <ac:chgData name="Kawai, Harunori/河井 遥範" userId="93c2c9f4-6164-4ba9-9002-9d68105c42e4" providerId="ADAL" clId="{1406846E-5742-464D-A1A7-6839B9A28E7A}" dt="2023-05-03T15:11:19.650" v="3162" actId="20577"/>
          <ac:spMkLst>
            <pc:docMk/>
            <pc:sldMk cId="1580779601" sldId="268"/>
            <ac:spMk id="28" creationId="{405475ED-0B23-4007-8A6C-4EB2E3F1DC33}"/>
          </ac:spMkLst>
        </pc:spChg>
        <pc:cxnChg chg="add mod">
          <ac:chgData name="Kawai, Harunori/河井 遥範" userId="93c2c9f4-6164-4ba9-9002-9d68105c42e4" providerId="ADAL" clId="{1406846E-5742-464D-A1A7-6839B9A28E7A}" dt="2023-05-02T16:54:32.417" v="2581" actId="14100"/>
          <ac:cxnSpMkLst>
            <pc:docMk/>
            <pc:sldMk cId="1580779601" sldId="268"/>
            <ac:cxnSpMk id="8" creationId="{E0C5DCF2-16D2-4810-97A0-DBF04CE0CA98}"/>
          </ac:cxnSpMkLst>
        </pc:cxnChg>
        <pc:cxnChg chg="add mod">
          <ac:chgData name="Kawai, Harunori/河井 遥範" userId="93c2c9f4-6164-4ba9-9002-9d68105c42e4" providerId="ADAL" clId="{1406846E-5742-464D-A1A7-6839B9A28E7A}" dt="2023-05-02T16:53:24.286" v="2419" actId="14100"/>
          <ac:cxnSpMkLst>
            <pc:docMk/>
            <pc:sldMk cId="1580779601" sldId="268"/>
            <ac:cxnSpMk id="11" creationId="{EB7B241B-8263-466E-A75F-1BC4772C37D7}"/>
          </ac:cxnSpMkLst>
        </pc:cxnChg>
        <pc:cxnChg chg="add mod">
          <ac:chgData name="Kawai, Harunori/河井 遥範" userId="93c2c9f4-6164-4ba9-9002-9d68105c42e4" providerId="ADAL" clId="{1406846E-5742-464D-A1A7-6839B9A28E7A}" dt="2023-05-02T16:53:27.321" v="2421" actId="571"/>
          <ac:cxnSpMkLst>
            <pc:docMk/>
            <pc:sldMk cId="1580779601" sldId="268"/>
            <ac:cxnSpMk id="14" creationId="{E165D226-AE92-48EC-90A4-3EFDC53F09A7}"/>
          </ac:cxnSpMkLst>
        </pc:cxnChg>
        <pc:cxnChg chg="add mod">
          <ac:chgData name="Kawai, Harunori/河井 遥範" userId="93c2c9f4-6164-4ba9-9002-9d68105c42e4" providerId="ADAL" clId="{1406846E-5742-464D-A1A7-6839B9A28E7A}" dt="2023-05-03T15:07:06.466" v="2955" actId="14100"/>
          <ac:cxnSpMkLst>
            <pc:docMk/>
            <pc:sldMk cId="1580779601" sldId="268"/>
            <ac:cxnSpMk id="17" creationId="{ECC6D0B6-E6C5-41CA-BFF0-39B8741DD199}"/>
          </ac:cxnSpMkLst>
        </pc:cxnChg>
        <pc:cxnChg chg="add mod">
          <ac:chgData name="Kawai, Harunori/河井 遥範" userId="93c2c9f4-6164-4ba9-9002-9d68105c42e4" providerId="ADAL" clId="{1406846E-5742-464D-A1A7-6839B9A28E7A}" dt="2023-05-03T15:11:07.463" v="3143" actId="14100"/>
          <ac:cxnSpMkLst>
            <pc:docMk/>
            <pc:sldMk cId="1580779601" sldId="268"/>
            <ac:cxnSpMk id="21" creationId="{14D990B7-1DEC-4DA8-AD05-B4EBCCBDCBC5}"/>
          </ac:cxnSpMkLst>
        </pc:cxnChg>
      </pc:sldChg>
      <pc:sldChg chg="modSp new mod">
        <pc:chgData name="Kawai, Harunori/河井 遥範" userId="93c2c9f4-6164-4ba9-9002-9d68105c42e4" providerId="ADAL" clId="{1406846E-5742-464D-A1A7-6839B9A28E7A}" dt="2023-05-02T16:56:48.204" v="2786" actId="20577"/>
        <pc:sldMkLst>
          <pc:docMk/>
          <pc:sldMk cId="4093458704" sldId="269"/>
        </pc:sldMkLst>
        <pc:spChg chg="mod">
          <ac:chgData name="Kawai, Harunori/河井 遥範" userId="93c2c9f4-6164-4ba9-9002-9d68105c42e4" providerId="ADAL" clId="{1406846E-5742-464D-A1A7-6839B9A28E7A}" dt="2023-05-02T16:56:06.650" v="2712" actId="20577"/>
          <ac:spMkLst>
            <pc:docMk/>
            <pc:sldMk cId="4093458704" sldId="269"/>
            <ac:spMk id="2" creationId="{C26BD948-C220-4103-A050-87541C8FB182}"/>
          </ac:spMkLst>
        </pc:spChg>
        <pc:spChg chg="mod">
          <ac:chgData name="Kawai, Harunori/河井 遥範" userId="93c2c9f4-6164-4ba9-9002-9d68105c42e4" providerId="ADAL" clId="{1406846E-5742-464D-A1A7-6839B9A28E7A}" dt="2023-05-02T16:56:48.204" v="2786" actId="20577"/>
          <ac:spMkLst>
            <pc:docMk/>
            <pc:sldMk cId="4093458704" sldId="269"/>
            <ac:spMk id="3" creationId="{DE35CABC-9570-4DF3-AE63-608E09401EF8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3T15:29:17.482" v="3922" actId="1076"/>
        <pc:sldMkLst>
          <pc:docMk/>
          <pc:sldMk cId="1614529224" sldId="270"/>
        </pc:sldMkLst>
        <pc:spChg chg="mod">
          <ac:chgData name="Kawai, Harunori/河井 遥範" userId="93c2c9f4-6164-4ba9-9002-9d68105c42e4" providerId="ADAL" clId="{1406846E-5742-464D-A1A7-6839B9A28E7A}" dt="2023-05-03T15:29:07.676" v="3921" actId="20577"/>
          <ac:spMkLst>
            <pc:docMk/>
            <pc:sldMk cId="1614529224" sldId="270"/>
            <ac:spMk id="2" creationId="{94DA7A07-1018-4665-BF89-51287D197F2C}"/>
          </ac:spMkLst>
        </pc:spChg>
        <pc:spChg chg="add mod">
          <ac:chgData name="Kawai, Harunori/河井 遥範" userId="93c2c9f4-6164-4ba9-9002-9d68105c42e4" providerId="ADAL" clId="{1406846E-5742-464D-A1A7-6839B9A28E7A}" dt="2023-05-03T15:24:59.317" v="3664" actId="1076"/>
          <ac:spMkLst>
            <pc:docMk/>
            <pc:sldMk cId="1614529224" sldId="270"/>
            <ac:spMk id="3" creationId="{BC91AF65-DC49-4329-9C75-CA36AACA19B9}"/>
          </ac:spMkLst>
        </pc:spChg>
        <pc:spChg chg="add mod">
          <ac:chgData name="Kawai, Harunori/河井 遥範" userId="93c2c9f4-6164-4ba9-9002-9d68105c42e4" providerId="ADAL" clId="{1406846E-5742-464D-A1A7-6839B9A28E7A}" dt="2023-05-03T15:27:13.220" v="3763" actId="1076"/>
          <ac:spMkLst>
            <pc:docMk/>
            <pc:sldMk cId="1614529224" sldId="270"/>
            <ac:spMk id="4" creationId="{BA66C3B2-D25B-4BAE-98AE-6741D2D67BAF}"/>
          </ac:spMkLst>
        </pc:spChg>
        <pc:spChg chg="mod">
          <ac:chgData name="Kawai, Harunori/河井 遥範" userId="93c2c9f4-6164-4ba9-9002-9d68105c42e4" providerId="ADAL" clId="{1406846E-5742-464D-A1A7-6839B9A28E7A}" dt="2023-05-03T15:24:38.060" v="3629" actId="1076"/>
          <ac:spMkLst>
            <pc:docMk/>
            <pc:sldMk cId="1614529224" sldId="270"/>
            <ac:spMk id="5" creationId="{C1391E52-C073-46B1-8A9E-7FBC43A6E75E}"/>
          </ac:spMkLst>
        </pc:spChg>
        <pc:spChg chg="mod">
          <ac:chgData name="Kawai, Harunori/河井 遥範" userId="93c2c9f4-6164-4ba9-9002-9d68105c42e4" providerId="ADAL" clId="{1406846E-5742-464D-A1A7-6839B9A28E7A}" dt="2023-05-03T15:24:56.884" v="3663" actId="1076"/>
          <ac:spMkLst>
            <pc:docMk/>
            <pc:sldMk cId="1614529224" sldId="270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7:15.517" v="3764" actId="478"/>
          <ac:spMkLst>
            <pc:docMk/>
            <pc:sldMk cId="1614529224" sldId="270"/>
            <ac:spMk id="9" creationId="{2F48BF01-06E7-4925-B8E7-3BFF92C2AA54}"/>
          </ac:spMkLst>
        </pc:spChg>
        <pc:spChg chg="add mod">
          <ac:chgData name="Kawai, Harunori/河井 遥範" userId="93c2c9f4-6164-4ba9-9002-9d68105c42e4" providerId="ADAL" clId="{1406846E-5742-464D-A1A7-6839B9A28E7A}" dt="2023-05-03T15:25:29.967" v="3691" actId="20577"/>
          <ac:spMkLst>
            <pc:docMk/>
            <pc:sldMk cId="1614529224" sldId="270"/>
            <ac:spMk id="10" creationId="{95C1F9C6-E79F-4AB6-A4DF-DD123D724F72}"/>
          </ac:spMkLst>
        </pc:spChg>
        <pc:spChg chg="add mod">
          <ac:chgData name="Kawai, Harunori/河井 遥範" userId="93c2c9f4-6164-4ba9-9002-9d68105c42e4" providerId="ADAL" clId="{1406846E-5742-464D-A1A7-6839B9A28E7A}" dt="2023-05-03T15:27:24.237" v="3765" actId="20577"/>
          <ac:spMkLst>
            <pc:docMk/>
            <pc:sldMk cId="1614529224" sldId="270"/>
            <ac:spMk id="11" creationId="{BE4A4570-8DA4-4889-9E78-6497C0C605E7}"/>
          </ac:spMkLst>
        </pc:spChg>
        <pc:spChg chg="add mod">
          <ac:chgData name="Kawai, Harunori/河井 遥範" userId="93c2c9f4-6164-4ba9-9002-9d68105c42e4" providerId="ADAL" clId="{1406846E-5742-464D-A1A7-6839B9A28E7A}" dt="2023-05-03T15:29:17.482" v="3922" actId="1076"/>
          <ac:spMkLst>
            <pc:docMk/>
            <pc:sldMk cId="1614529224" sldId="270"/>
            <ac:spMk id="12" creationId="{1B1E7BBE-2E96-4D21-9305-27056F237A15}"/>
          </ac:spMkLst>
        </pc:spChg>
        <pc:cxnChg chg="del">
          <ac:chgData name="Kawai, Harunori/河井 遥範" userId="93c2c9f4-6164-4ba9-9002-9d68105c42e4" providerId="ADAL" clId="{1406846E-5742-464D-A1A7-6839B9A28E7A}" dt="2023-05-03T15:27:15.517" v="3764" actId="478"/>
          <ac:cxnSpMkLst>
            <pc:docMk/>
            <pc:sldMk cId="1614529224" sldId="270"/>
            <ac:cxnSpMk id="8" creationId="{42F438F1-A4C1-471A-B367-AEFBD38DB941}"/>
          </ac:cxnSpMkLst>
        </pc:cxnChg>
      </pc:sldChg>
      <pc:sldChg chg="addSp delSp modSp add mod">
        <pc:chgData name="Kawai, Harunori/河井 遥範" userId="93c2c9f4-6164-4ba9-9002-9d68105c42e4" providerId="ADAL" clId="{1406846E-5742-464D-A1A7-6839B9A28E7A}" dt="2023-05-04T06:44:20.068" v="4289" actId="1035"/>
        <pc:sldMkLst>
          <pc:docMk/>
          <pc:sldMk cId="2322979289" sldId="271"/>
        </pc:sldMkLst>
        <pc:spChg chg="mod">
          <ac:chgData name="Kawai, Harunori/河井 遥範" userId="93c2c9f4-6164-4ba9-9002-9d68105c42e4" providerId="ADAL" clId="{1406846E-5742-464D-A1A7-6839B9A28E7A}" dt="2023-05-03T15:36:52.281" v="4280" actId="20577"/>
          <ac:spMkLst>
            <pc:docMk/>
            <pc:sldMk cId="2322979289" sldId="271"/>
            <ac:spMk id="2" creationId="{94DA7A07-1018-4665-BF89-51287D197F2C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3" creationId="{BC91AF65-DC49-4329-9C75-CA36AACA19B9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4" creationId="{BA66C3B2-D25B-4BAE-98AE-6741D2D67BAF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5" creationId="{C1391E52-C073-46B1-8A9E-7FBC43A6E75E}"/>
          </ac:spMkLst>
        </pc:spChg>
        <pc:spChg chg="add mod">
          <ac:chgData name="Kawai, Harunori/河井 遥範" userId="93c2c9f4-6164-4ba9-9002-9d68105c42e4" providerId="ADAL" clId="{1406846E-5742-464D-A1A7-6839B9A28E7A}" dt="2023-05-04T06:44:20.068" v="4289" actId="1035"/>
          <ac:spMkLst>
            <pc:docMk/>
            <pc:sldMk cId="2322979289" sldId="271"/>
            <ac:spMk id="6" creationId="{325E6196-6ABB-480A-9B06-9F5B04255CCC}"/>
          </ac:spMkLst>
        </pc:spChg>
        <pc:spChg chg="del">
          <ac:chgData name="Kawai, Harunori/河井 遥範" userId="93c2c9f4-6164-4ba9-9002-9d68105c42e4" providerId="ADAL" clId="{1406846E-5742-464D-A1A7-6839B9A28E7A}" dt="2023-05-03T15:29:28.819" v="3925" actId="478"/>
          <ac:spMkLst>
            <pc:docMk/>
            <pc:sldMk cId="2322979289" sldId="271"/>
            <ac:spMk id="7" creationId="{DDBCDC5B-FFFF-4EA4-B0C2-728CCAB42EB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0" creationId="{95C1F9C6-E79F-4AB6-A4DF-DD123D724F72}"/>
          </ac:spMkLst>
        </pc:spChg>
        <pc:spChg chg="del">
          <ac:chgData name="Kawai, Harunori/河井 遥範" userId="93c2c9f4-6164-4ba9-9002-9d68105c42e4" providerId="ADAL" clId="{1406846E-5742-464D-A1A7-6839B9A28E7A}" dt="2023-05-03T15:29:26.220" v="3924" actId="478"/>
          <ac:spMkLst>
            <pc:docMk/>
            <pc:sldMk cId="2322979289" sldId="271"/>
            <ac:spMk id="11" creationId="{BE4A4570-8DA4-4889-9E78-6497C0C605E7}"/>
          </ac:spMkLst>
        </pc:spChg>
        <pc:spChg chg="del mod">
          <ac:chgData name="Kawai, Harunori/河井 遥範" userId="93c2c9f4-6164-4ba9-9002-9d68105c42e4" providerId="ADAL" clId="{1406846E-5742-464D-A1A7-6839B9A28E7A}" dt="2023-05-03T15:33:02.393" v="4020" actId="478"/>
          <ac:spMkLst>
            <pc:docMk/>
            <pc:sldMk cId="2322979289" sldId="271"/>
            <ac:spMk id="12" creationId="{1B1E7BBE-2E96-4D21-9305-27056F237A15}"/>
          </ac:spMkLst>
        </pc:spChg>
      </pc:sldChg>
      <pc:sldChg chg="addSp modSp new mod">
        <pc:chgData name="Kawai, Harunori/河井 遥範" userId="93c2c9f4-6164-4ba9-9002-9d68105c42e4" providerId="ADAL" clId="{1406846E-5742-464D-A1A7-6839B9A28E7A}" dt="2023-05-06T08:06:18.418" v="4714" actId="20577"/>
        <pc:sldMkLst>
          <pc:docMk/>
          <pc:sldMk cId="2783570919" sldId="272"/>
        </pc:sldMkLst>
        <pc:spChg chg="mod">
          <ac:chgData name="Kawai, Harunori/河井 遥範" userId="93c2c9f4-6164-4ba9-9002-9d68105c42e4" providerId="ADAL" clId="{1406846E-5742-464D-A1A7-6839B9A28E7A}" dt="2023-05-06T08:02:18.193" v="4430" actId="20577"/>
          <ac:spMkLst>
            <pc:docMk/>
            <pc:sldMk cId="2783570919" sldId="272"/>
            <ac:spMk id="2" creationId="{4E7485E8-DC2F-4EDA-9630-B024A2E6C47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3" creationId="{C6632019-021E-4B20-8AF4-962D54E4C965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4" creationId="{6D3689A0-0DAB-4512-BE63-40B71AF72D59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5" creationId="{45A1DB47-FAA5-48B8-8895-0BBDC41F3EB3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6" creationId="{8515249A-5D53-48BD-8F21-311D54745E67}"/>
          </ac:spMkLst>
        </pc:spChg>
        <pc:spChg chg="add mod">
          <ac:chgData name="Kawai, Harunori/河井 遥範" userId="93c2c9f4-6164-4ba9-9002-9d68105c42e4" providerId="ADAL" clId="{1406846E-5742-464D-A1A7-6839B9A28E7A}" dt="2023-05-06T08:04:22.520" v="4443" actId="20577"/>
          <ac:spMkLst>
            <pc:docMk/>
            <pc:sldMk cId="2783570919" sldId="272"/>
            <ac:spMk id="7" creationId="{FDE84FA1-F636-48B7-BE8D-7FC4BE6A8D3E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8" creationId="{3471DCEB-E052-42B1-9BF6-BF30C48D9FB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9" creationId="{5AED629E-60BA-4A9E-8142-96B665F1799D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0" creationId="{2BFFF98E-E672-4B67-84BA-7D65A0D519F4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1" creationId="{561F523E-99E1-4175-BB5C-F9C6361DFF06}"/>
          </ac:spMkLst>
        </pc:spChg>
        <pc:spChg chg="add mod">
          <ac:chgData name="Kawai, Harunori/河井 遥範" userId="93c2c9f4-6164-4ba9-9002-9d68105c42e4" providerId="ADAL" clId="{1406846E-5742-464D-A1A7-6839B9A28E7A}" dt="2023-05-06T08:04:11.952" v="4437" actId="1076"/>
          <ac:spMkLst>
            <pc:docMk/>
            <pc:sldMk cId="2783570919" sldId="272"/>
            <ac:spMk id="12" creationId="{96EBF5EA-DC58-459C-BC6E-2294A7F6707D}"/>
          </ac:spMkLst>
        </pc:spChg>
        <pc:spChg chg="add mod">
          <ac:chgData name="Kawai, Harunori/河井 遥範" userId="93c2c9f4-6164-4ba9-9002-9d68105c42e4" providerId="ADAL" clId="{1406846E-5742-464D-A1A7-6839B9A28E7A}" dt="2023-05-06T08:06:18.418" v="4714" actId="20577"/>
          <ac:spMkLst>
            <pc:docMk/>
            <pc:sldMk cId="2783570919" sldId="272"/>
            <ac:spMk id="13" creationId="{33B52C49-605F-48D5-9804-C2C85F671BC9}"/>
          </ac:spMkLst>
        </pc:spChg>
        <pc:spChg chg="add mod">
          <ac:chgData name="Kawai, Harunori/河井 遥範" userId="93c2c9f4-6164-4ba9-9002-9d68105c42e4" providerId="ADAL" clId="{1406846E-5742-464D-A1A7-6839B9A28E7A}" dt="2023-05-06T08:06:02.991" v="4694" actId="1076"/>
          <ac:spMkLst>
            <pc:docMk/>
            <pc:sldMk cId="2783570919" sldId="272"/>
            <ac:spMk id="14" creationId="{7A0BF8DE-1AD7-4AB0-B4CE-A53CC27103C3}"/>
          </ac:spMkLst>
        </pc:spChg>
      </pc:sldChg>
      <pc:sldChg chg="addSp delSp modSp add mod">
        <pc:chgData name="Kawai, Harunori/河井 遥範" userId="93c2c9f4-6164-4ba9-9002-9d68105c42e4" providerId="ADAL" clId="{1406846E-5742-464D-A1A7-6839B9A28E7A}" dt="2023-05-06T08:15:47.926" v="5781" actId="20577"/>
        <pc:sldMkLst>
          <pc:docMk/>
          <pc:sldMk cId="483333599" sldId="273"/>
        </pc:sldMkLst>
        <pc:spChg chg="mod">
          <ac:chgData name="Kawai, Harunori/河井 遥範" userId="93c2c9f4-6164-4ba9-9002-9d68105c42e4" providerId="ADAL" clId="{1406846E-5742-464D-A1A7-6839B9A28E7A}" dt="2023-05-06T08:15:47.926" v="5781" actId="20577"/>
          <ac:spMkLst>
            <pc:docMk/>
            <pc:sldMk cId="483333599" sldId="273"/>
            <ac:spMk id="2" creationId="{4E7485E8-DC2F-4EDA-9630-B024A2E6C47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3" creationId="{C6632019-021E-4B20-8AF4-962D54E4C965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4" creationId="{6D3689A0-0DAB-4512-BE63-40B71AF72D59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5" creationId="{45A1DB47-FAA5-48B8-8895-0BBDC41F3EB3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6" creationId="{8515249A-5D53-48BD-8F21-311D54745E67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7" creationId="{FDE84FA1-F636-48B7-BE8D-7FC4BE6A8D3E}"/>
          </ac:spMkLst>
        </pc:spChg>
        <pc:spChg chg="del">
          <ac:chgData name="Kawai, Harunori/河井 遥範" userId="93c2c9f4-6164-4ba9-9002-9d68105c42e4" providerId="ADAL" clId="{1406846E-5742-464D-A1A7-6839B9A28E7A}" dt="2023-05-06T08:09:15.145" v="5143" actId="478"/>
          <ac:spMkLst>
            <pc:docMk/>
            <pc:sldMk cId="483333599" sldId="273"/>
            <ac:spMk id="8" creationId="{3471DCEB-E052-42B1-9BF6-BF30C48D9FB6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9" creationId="{5AED629E-60BA-4A9E-8142-96B665F1799D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0" creationId="{2BFFF98E-E672-4B67-84BA-7D65A0D519F4}"/>
          </ac:spMkLst>
        </pc:spChg>
        <pc:spChg chg="del">
          <ac:chgData name="Kawai, Harunori/河井 遥範" userId="93c2c9f4-6164-4ba9-9002-9d68105c42e4" providerId="ADAL" clId="{1406846E-5742-464D-A1A7-6839B9A28E7A}" dt="2023-05-06T08:10:27.839" v="5171" actId="478"/>
          <ac:spMkLst>
            <pc:docMk/>
            <pc:sldMk cId="483333599" sldId="273"/>
            <ac:spMk id="11" creationId="{561F523E-99E1-4175-BB5C-F9C6361DFF06}"/>
          </ac:spMkLst>
        </pc:spChg>
        <pc:spChg chg="del mod">
          <ac:chgData name="Kawai, Harunori/河井 遥範" userId="93c2c9f4-6164-4ba9-9002-9d68105c42e4" providerId="ADAL" clId="{1406846E-5742-464D-A1A7-6839B9A28E7A}" dt="2023-05-06T08:09:27.270" v="5146" actId="478"/>
          <ac:spMkLst>
            <pc:docMk/>
            <pc:sldMk cId="483333599" sldId="273"/>
            <ac:spMk id="12" creationId="{96EBF5EA-DC58-459C-BC6E-2294A7F6707D}"/>
          </ac:spMkLst>
        </pc:spChg>
        <pc:spChg chg="del">
          <ac:chgData name="Kawai, Harunori/河井 遥範" userId="93c2c9f4-6164-4ba9-9002-9d68105c42e4" providerId="ADAL" clId="{1406846E-5742-464D-A1A7-6839B9A28E7A}" dt="2023-05-06T08:07:00.827" v="4759" actId="478"/>
          <ac:spMkLst>
            <pc:docMk/>
            <pc:sldMk cId="483333599" sldId="273"/>
            <ac:spMk id="13" creationId="{33B52C49-605F-48D5-9804-C2C85F671BC9}"/>
          </ac:spMkLst>
        </pc:spChg>
        <pc:spChg chg="del">
          <ac:chgData name="Kawai, Harunori/河井 遥範" userId="93c2c9f4-6164-4ba9-9002-9d68105c42e4" providerId="ADAL" clId="{1406846E-5742-464D-A1A7-6839B9A28E7A}" dt="2023-05-06T08:09:22.098" v="5145" actId="478"/>
          <ac:spMkLst>
            <pc:docMk/>
            <pc:sldMk cId="483333599" sldId="273"/>
            <ac:spMk id="14" creationId="{7A0BF8DE-1AD7-4AB0-B4CE-A53CC27103C3}"/>
          </ac:spMkLst>
        </pc:spChg>
        <pc:spChg chg="add mod">
          <ac:chgData name="Kawai, Harunori/河井 遥範" userId="93c2c9f4-6164-4ba9-9002-9d68105c42e4" providerId="ADAL" clId="{1406846E-5742-464D-A1A7-6839B9A28E7A}" dt="2023-05-06T08:07:08.382" v="4763" actId="14100"/>
          <ac:spMkLst>
            <pc:docMk/>
            <pc:sldMk cId="483333599" sldId="273"/>
            <ac:spMk id="16" creationId="{9D0FF5AC-AA12-4E4C-8D22-E6346F9BAB4D}"/>
          </ac:spMkLst>
        </pc:spChg>
        <pc:spChg chg="add mod">
          <ac:chgData name="Kawai, Harunori/河井 遥範" userId="93c2c9f4-6164-4ba9-9002-9d68105c42e4" providerId="ADAL" clId="{1406846E-5742-464D-A1A7-6839B9A28E7A}" dt="2023-05-06T08:12:13.046" v="5484" actId="20577"/>
          <ac:spMkLst>
            <pc:docMk/>
            <pc:sldMk cId="483333599" sldId="273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5:55.119" v="5808" actId="20577"/>
        <pc:sldMkLst>
          <pc:docMk/>
          <pc:sldMk cId="1300005663" sldId="274"/>
        </pc:sldMkLst>
        <pc:spChg chg="mod">
          <ac:chgData name="Kawai, Harunori/河井 遥範" userId="93c2c9f4-6164-4ba9-9002-9d68105c42e4" providerId="ADAL" clId="{1406846E-5742-464D-A1A7-6839B9A28E7A}" dt="2023-05-06T08:15:55.119" v="5808" actId="20577"/>
          <ac:spMkLst>
            <pc:docMk/>
            <pc:sldMk cId="1300005663" sldId="274"/>
            <ac:spMk id="2" creationId="{4E7485E8-DC2F-4EDA-9630-B024A2E6C479}"/>
          </ac:spMkLst>
        </pc:spChg>
        <pc:spChg chg="mod">
          <ac:chgData name="Kawai, Harunori/河井 遥範" userId="93c2c9f4-6164-4ba9-9002-9d68105c42e4" providerId="ADAL" clId="{1406846E-5742-464D-A1A7-6839B9A28E7A}" dt="2023-05-06T08:13:21.712" v="5513" actId="1076"/>
          <ac:spMkLst>
            <pc:docMk/>
            <pc:sldMk cId="1300005663" sldId="274"/>
            <ac:spMk id="16" creationId="{9D0FF5AC-AA12-4E4C-8D22-E6346F9BAB4D}"/>
          </ac:spMkLst>
        </pc:spChg>
        <pc:spChg chg="mod">
          <ac:chgData name="Kawai, Harunori/河井 遥範" userId="93c2c9f4-6164-4ba9-9002-9d68105c42e4" providerId="ADAL" clId="{1406846E-5742-464D-A1A7-6839B9A28E7A}" dt="2023-05-06T08:15:35.309" v="5762" actId="14100"/>
          <ac:spMkLst>
            <pc:docMk/>
            <pc:sldMk cId="1300005663" sldId="274"/>
            <ac:spMk id="17" creationId="{B011EF19-371C-4FB8-A491-2BDBE5A9786C}"/>
          </ac:spMkLst>
        </pc:spChg>
      </pc:sldChg>
      <pc:sldChg chg="modSp add mod">
        <pc:chgData name="Kawai, Harunori/河井 遥範" userId="93c2c9f4-6164-4ba9-9002-9d68105c42e4" providerId="ADAL" clId="{1406846E-5742-464D-A1A7-6839B9A28E7A}" dt="2023-05-06T08:19:52.821" v="6170" actId="20577"/>
        <pc:sldMkLst>
          <pc:docMk/>
          <pc:sldMk cId="3332077039" sldId="275"/>
        </pc:sldMkLst>
        <pc:spChg chg="mod">
          <ac:chgData name="Kawai, Harunori/河井 遥範" userId="93c2c9f4-6164-4ba9-9002-9d68105c42e4" providerId="ADAL" clId="{1406846E-5742-464D-A1A7-6839B9A28E7A}" dt="2023-05-06T08:16:25.028" v="5826" actId="20577"/>
          <ac:spMkLst>
            <pc:docMk/>
            <pc:sldMk cId="3332077039" sldId="275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1406846E-5742-464D-A1A7-6839B9A28E7A}" dt="2023-05-06T08:19:52.821" v="6170" actId="20577"/>
          <ac:spMkLst>
            <pc:docMk/>
            <pc:sldMk cId="3332077039" sldId="275"/>
            <ac:spMk id="3" creationId="{A64C0ED1-DE7C-4A16-9F3C-12D2840715A0}"/>
          </ac:spMkLst>
        </pc:spChg>
      </pc:sldChg>
    </pc:docChg>
  </pc:docChgLst>
  <pc:docChgLst>
    <pc:chgData name="Kawai, Harunori/河井 遥範" userId="93c2c9f4-6164-4ba9-9002-9d68105c42e4" providerId="ADAL" clId="{7F626282-3ACC-4A0B-9D71-9E8F65F89D36}"/>
    <pc:docChg chg="undo custSel addSld delSld modSld">
      <pc:chgData name="Kawai, Harunori/河井 遥範" userId="93c2c9f4-6164-4ba9-9002-9d68105c42e4" providerId="ADAL" clId="{7F626282-3ACC-4A0B-9D71-9E8F65F89D36}" dt="2022-08-06T07:56:24.997" v="3111" actId="20577"/>
      <pc:docMkLst>
        <pc:docMk/>
      </pc:docMkLst>
      <pc:sldChg chg="modSp mod">
        <pc:chgData name="Kawai, Harunori/河井 遥範" userId="93c2c9f4-6164-4ba9-9002-9d68105c42e4" providerId="ADAL" clId="{7F626282-3ACC-4A0B-9D71-9E8F65F89D36}" dt="2022-08-06T06:50:45.937" v="1044" actId="27636"/>
        <pc:sldMkLst>
          <pc:docMk/>
          <pc:sldMk cId="2803321174" sldId="257"/>
        </pc:sldMkLst>
        <pc:spChg chg="mod">
          <ac:chgData name="Kawai, Harunori/河井 遥範" userId="93c2c9f4-6164-4ba9-9002-9d68105c42e4" providerId="ADAL" clId="{7F626282-3ACC-4A0B-9D71-9E8F65F89D36}" dt="2022-08-06T06:40:31.100" v="86" actId="20577"/>
          <ac:spMkLst>
            <pc:docMk/>
            <pc:sldMk cId="2803321174" sldId="257"/>
            <ac:spMk id="2" creationId="{92D60AF6-47E9-4957-833B-B5A13E1A1BC3}"/>
          </ac:spMkLst>
        </pc:spChg>
        <pc:spChg chg="mod">
          <ac:chgData name="Kawai, Harunori/河井 遥範" userId="93c2c9f4-6164-4ba9-9002-9d68105c42e4" providerId="ADAL" clId="{7F626282-3ACC-4A0B-9D71-9E8F65F89D36}" dt="2022-08-06T06:50:45.937" v="1044" actId="27636"/>
          <ac:spMkLst>
            <pc:docMk/>
            <pc:sldMk cId="2803321174" sldId="257"/>
            <ac:spMk id="3" creationId="{1FC43449-9F9E-4D9E-8354-690CC5179C2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6:41:46.635" v="372" actId="20577"/>
        <pc:sldMkLst>
          <pc:docMk/>
          <pc:sldMk cId="174377342" sldId="258"/>
        </pc:sldMkLst>
        <pc:spChg chg="mod">
          <ac:chgData name="Kawai, Harunori/河井 遥範" userId="93c2c9f4-6164-4ba9-9002-9d68105c42e4" providerId="ADAL" clId="{7F626282-3ACC-4A0B-9D71-9E8F65F89D36}" dt="2022-08-06T06:40:21.325" v="62" actId="20577"/>
          <ac:spMkLst>
            <pc:docMk/>
            <pc:sldMk cId="174377342" sldId="258"/>
            <ac:spMk id="2" creationId="{A94DB91A-05F6-424A-B948-C9C88D51DAC2}"/>
          </ac:spMkLst>
        </pc:spChg>
        <pc:spChg chg="mod">
          <ac:chgData name="Kawai, Harunori/河井 遥範" userId="93c2c9f4-6164-4ba9-9002-9d68105c42e4" providerId="ADAL" clId="{7F626282-3ACC-4A0B-9D71-9E8F65F89D36}" dt="2022-08-06T06:41:46.635" v="372" actId="20577"/>
          <ac:spMkLst>
            <pc:docMk/>
            <pc:sldMk cId="174377342" sldId="258"/>
            <ac:spMk id="3" creationId="{A64C0ED1-DE7C-4A16-9F3C-12D2840715A0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1:03.863" v="1048" actId="680"/>
        <pc:sldMkLst>
          <pc:docMk/>
          <pc:sldMk cId="412912813" sldId="259"/>
        </pc:sldMkLst>
      </pc:sldChg>
      <pc:sldChg chg="new del">
        <pc:chgData name="Kawai, Harunori/河井 遥範" userId="93c2c9f4-6164-4ba9-9002-9d68105c42e4" providerId="ADAL" clId="{7F626282-3ACC-4A0B-9D71-9E8F65F89D36}" dt="2022-08-06T06:51:07.363" v="1050" actId="680"/>
        <pc:sldMkLst>
          <pc:docMk/>
          <pc:sldMk cId="108204930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47:57.821" v="2588" actId="14100"/>
        <pc:sldMkLst>
          <pc:docMk/>
          <pc:sldMk cId="1868898715" sldId="259"/>
        </pc:sldMkLst>
        <pc:spChg chg="mod">
          <ac:chgData name="Kawai, Harunori/河井 遥範" userId="93c2c9f4-6164-4ba9-9002-9d68105c42e4" providerId="ADAL" clId="{7F626282-3ACC-4A0B-9D71-9E8F65F89D36}" dt="2022-08-06T06:51:14.089" v="1068" actId="20577"/>
          <ac:spMkLst>
            <pc:docMk/>
            <pc:sldMk cId="1868898715" sldId="259"/>
            <ac:spMk id="2" creationId="{E0D30D41-4C54-4389-BE97-10D3CBC652D9}"/>
          </ac:spMkLst>
        </pc:spChg>
        <pc:spChg chg="mod">
          <ac:chgData name="Kawai, Harunori/河井 遥範" userId="93c2c9f4-6164-4ba9-9002-9d68105c42e4" providerId="ADAL" clId="{7F626282-3ACC-4A0B-9D71-9E8F65F89D36}" dt="2022-08-06T07:47:57.821" v="2588" actId="14100"/>
          <ac:spMkLst>
            <pc:docMk/>
            <pc:sldMk cId="1868898715" sldId="259"/>
            <ac:spMk id="3" creationId="{CC386367-1FB0-4523-9282-844E528683BC}"/>
          </ac:spMkLst>
        </pc:spChg>
      </pc:sldChg>
      <pc:sldChg chg="new del">
        <pc:chgData name="Kawai, Harunori/河井 遥範" userId="93c2c9f4-6164-4ba9-9002-9d68105c42e4" providerId="ADAL" clId="{7F626282-3ACC-4A0B-9D71-9E8F65F89D36}" dt="2022-08-06T06:50:58.845" v="1046" actId="680"/>
        <pc:sldMkLst>
          <pc:docMk/>
          <pc:sldMk cId="1970402028" sldId="259"/>
        </pc:sldMkLst>
      </pc:sldChg>
      <pc:sldChg chg="modSp new mod">
        <pc:chgData name="Kawai, Harunori/河井 遥範" userId="93c2c9f4-6164-4ba9-9002-9d68105c42e4" providerId="ADAL" clId="{7F626282-3ACC-4A0B-9D71-9E8F65F89D36}" dt="2022-08-06T07:54:28.816" v="3006"/>
        <pc:sldMkLst>
          <pc:docMk/>
          <pc:sldMk cId="1015839956" sldId="260"/>
        </pc:sldMkLst>
        <pc:spChg chg="mod">
          <ac:chgData name="Kawai, Harunori/河井 遥範" userId="93c2c9f4-6164-4ba9-9002-9d68105c42e4" providerId="ADAL" clId="{7F626282-3ACC-4A0B-9D71-9E8F65F89D36}" dt="2022-08-06T07:54:28.816" v="3006"/>
          <ac:spMkLst>
            <pc:docMk/>
            <pc:sldMk cId="1015839956" sldId="260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0:56.434" v="2810" actId="20577"/>
          <ac:spMkLst>
            <pc:docMk/>
            <pc:sldMk cId="1015839956" sldId="260"/>
            <ac:spMk id="3" creationId="{CDC7BA8B-F2A5-468B-AFFC-A045C20DC0F9}"/>
          </ac:spMkLst>
        </pc:spChg>
      </pc:sldChg>
      <pc:sldChg chg="modSp add mod">
        <pc:chgData name="Kawai, Harunori/河井 遥範" userId="93c2c9f4-6164-4ba9-9002-9d68105c42e4" providerId="ADAL" clId="{7F626282-3ACC-4A0B-9D71-9E8F65F89D36}" dt="2022-08-06T07:54:31.403" v="3007"/>
        <pc:sldMkLst>
          <pc:docMk/>
          <pc:sldMk cId="3624032638" sldId="261"/>
        </pc:sldMkLst>
        <pc:spChg chg="mod">
          <ac:chgData name="Kawai, Harunori/河井 遥範" userId="93c2c9f4-6164-4ba9-9002-9d68105c42e4" providerId="ADAL" clId="{7F626282-3ACC-4A0B-9D71-9E8F65F89D36}" dt="2022-08-06T07:54:31.403" v="3007"/>
          <ac:spMkLst>
            <pc:docMk/>
            <pc:sldMk cId="3624032638" sldId="261"/>
            <ac:spMk id="2" creationId="{B321DDA0-26AB-4526-9B7E-85FCB9AE0C5D}"/>
          </ac:spMkLst>
        </pc:spChg>
        <pc:spChg chg="mod">
          <ac:chgData name="Kawai, Harunori/河井 遥範" userId="93c2c9f4-6164-4ba9-9002-9d68105c42e4" providerId="ADAL" clId="{7F626282-3ACC-4A0B-9D71-9E8F65F89D36}" dt="2022-08-06T07:53:35.306" v="3005" actId="20577"/>
          <ac:spMkLst>
            <pc:docMk/>
            <pc:sldMk cId="3624032638" sldId="261"/>
            <ac:spMk id="3" creationId="{CDC7BA8B-F2A5-468B-AFFC-A045C20DC0F9}"/>
          </ac:spMkLst>
        </pc:spChg>
      </pc:sldChg>
      <pc:sldChg chg="modSp new mod">
        <pc:chgData name="Kawai, Harunori/河井 遥範" userId="93c2c9f4-6164-4ba9-9002-9d68105c42e4" providerId="ADAL" clId="{7F626282-3ACC-4A0B-9D71-9E8F65F89D36}" dt="2022-08-06T07:56:24.997" v="3111" actId="20577"/>
        <pc:sldMkLst>
          <pc:docMk/>
          <pc:sldMk cId="709311278" sldId="262"/>
        </pc:sldMkLst>
        <pc:spChg chg="mod">
          <ac:chgData name="Kawai, Harunori/河井 遥範" userId="93c2c9f4-6164-4ba9-9002-9d68105c42e4" providerId="ADAL" clId="{7F626282-3ACC-4A0B-9D71-9E8F65F89D36}" dt="2022-08-06T07:56:24.997" v="3111" actId="20577"/>
          <ac:spMkLst>
            <pc:docMk/>
            <pc:sldMk cId="709311278" sldId="262"/>
            <ac:spMk id="2" creationId="{7FABB701-40C5-4737-A8EF-1F6932571E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5EB25-5C87-423C-8BAB-46D761E27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F1C61-062A-40C4-9DCD-B66C1660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F113C-2893-4D09-9836-BA85AC9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FC433-4E5A-40FF-801B-A33DCF50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2623A-D784-4341-92E8-92C0BF01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8D91E-04E0-4B8D-A284-BB7EC259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23BF5-DD5C-423D-BFAC-D7339547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E9DB0-F3C4-4652-99DF-7A61FC9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68B62-4514-4EE8-9107-E5DAB110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13F48-20BD-420B-87D3-F64ED33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8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9E845-0570-4C43-BF40-D3F8BE313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2C2BB9-061C-457C-80F5-0A45E9E2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3F595-C252-4CD0-8779-7E1D6998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AAB87-4FCD-4E9C-8CB9-D143D283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D829C-9D85-48CE-AD03-997EB75C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BDBBC-03D0-47FA-9354-E98AD3D2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72CAA-1CAF-4FF5-96E6-28DBE0FE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461CC-2A83-48B0-B5CD-E1E19BD3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60A7CD-4186-486E-A813-20A0EDA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FDA54-AC1F-48B5-8D9E-23D89EA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BE3B-4939-463A-BFA5-D63D3E9E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9D1E6-0B77-42DA-8AA7-83F89F77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F9E48-B5FA-4B9B-A823-5878CC1C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A129E-8FF6-4A6F-9514-7434E129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3EB18-B68D-4F2E-860E-7DF5149C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D45EA-6FCA-4365-B62C-B6E9356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EF84B-2576-422A-9A03-15F52C9D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AD82C9-697D-49D9-8350-56DB60B2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C022CA-8A7D-49AC-B75B-DF0201C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10821-746E-44D7-94FC-42CCC8B0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9FCF59-0B37-4628-A19B-B9C10C4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F1366-74F5-41C8-8F36-EFBE364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33CD4-C61C-4BAD-8F49-21B30238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163E3-2837-4013-8880-BC7B099A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37E788-DEC0-4976-9655-4F922593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66640F-7430-4791-B52A-0AA05C41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9D8F69-B5C7-405D-872D-93E4992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F0DA65-4E02-4BE7-8F23-8A78E9BC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7BD250-5A4D-4E03-A636-2774B87D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044BD-A890-4902-A833-01A3D19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E9B6B-E5A3-425F-AAC1-5849A48B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AAE756-F586-412B-B98B-02DB6D05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A938AF-685F-49AA-BB8E-3489474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7F1456-2A8C-4592-9E2E-C7A7D38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2A9EF-694C-4604-93E4-07613ACA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2527E-4E59-46BD-8D71-1480ED6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C702-3CA0-4FC2-B96F-9DDDD6B2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DC53F-0F3A-4A29-8E7D-B39ACE55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F0CEC-59CA-4662-9BAB-DD7E2D83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DC56C-31F3-4189-AB57-8DB31B0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AD807-223B-456A-B51E-1B1AFCE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D2B24-D0AE-489B-87DC-DEE8E619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3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43209-9CB3-455E-85B0-57454BE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58FE9-57EB-4254-8FF5-3EDFD690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28F1ED-DB8A-4B26-A311-27D1E5F8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8DE890-95A5-4BFE-9AF6-23D051E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75905-1C3E-4A21-8F32-CDE13517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A1FD1-323B-40E2-A26C-850761B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4EE8C6-D895-4653-8630-33FFC1B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F1F103-0811-4667-8E5A-FA6EB3EF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A3C5E-F400-403A-BA62-3A0C52A58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E85-48D1-4E46-BF2A-AC7D3524C560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B560A-0951-4EED-A768-FF7AE72A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1B8C3-77FA-4C6F-A32D-47EF1786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F4DF-5EC3-47C4-89CE-A2FE79458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F32D7-2AB8-4CBC-865C-4EB2090FB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A8A43-F3E8-4CDF-B121-8DD90B44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2023/05/03</a:t>
            </a:r>
          </a:p>
        </p:txBody>
      </p:sp>
    </p:spTree>
    <p:extLst>
      <p:ext uri="{BB962C8B-B14F-4D97-AF65-F5344CB8AC3E}">
        <p14:creationId xmlns:p14="http://schemas.microsoft.com/office/powerpoint/2010/main" val="161965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BD948-C220-4103-A050-87541C8F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SVM</a:t>
            </a:r>
            <a:r>
              <a:rPr lang="ja-JP" altLang="en-US" dirty="0"/>
              <a:t>は境界点データのみで結果が決まるのか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5CABC-9570-4DF3-AE63-608E09401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条件から読み解く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の性質</a:t>
            </a:r>
          </a:p>
        </p:txBody>
      </p:sp>
    </p:spTree>
    <p:extLst>
      <p:ext uri="{BB962C8B-B14F-4D97-AF65-F5344CB8AC3E}">
        <p14:creationId xmlns:p14="http://schemas.microsoft.com/office/powerpoint/2010/main" val="40934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KKT</a:t>
            </a:r>
            <a:r>
              <a:rPr kumimoji="1" lang="ja-JP" altLang="en-US" dirty="0"/>
              <a:t>条件のおさらい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6632019-021E-4B20-8AF4-962D54E4C965}"/>
              </a:ext>
            </a:extLst>
          </p:cNvPr>
          <p:cNvSpPr/>
          <p:nvPr/>
        </p:nvSpPr>
        <p:spPr>
          <a:xfrm>
            <a:off x="1920116" y="3860118"/>
            <a:ext cx="1623527" cy="1533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D3689A0-0DAB-4512-BE63-40B71AF72D59}"/>
              </a:ext>
            </a:extLst>
          </p:cNvPr>
          <p:cNvSpPr/>
          <p:nvPr/>
        </p:nvSpPr>
        <p:spPr>
          <a:xfrm>
            <a:off x="2909161" y="3860734"/>
            <a:ext cx="1623527" cy="153373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/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A1DB47-FAA5-48B8-8895-0BBDC41F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7205"/>
                <a:ext cx="12371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/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15249A-5D53-48BD-8F21-311D5474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09" y="4626986"/>
                <a:ext cx="124252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/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E84FA1-F636-48B7-BE8D-7FC4BE6A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88" y="3862280"/>
                <a:ext cx="1237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471DCEB-E052-42B1-9BF6-BF30C48D9FB6}"/>
              </a:ext>
            </a:extLst>
          </p:cNvPr>
          <p:cNvSpPr/>
          <p:nvPr/>
        </p:nvSpPr>
        <p:spPr>
          <a:xfrm>
            <a:off x="2517202" y="4119744"/>
            <a:ext cx="2052881" cy="1492778"/>
          </a:xfrm>
          <a:custGeom>
            <a:avLst/>
            <a:gdLst>
              <a:gd name="connsiteX0" fmla="*/ 1968906 w 2052881"/>
              <a:gd name="connsiteY0" fmla="*/ 0 h 1922106"/>
              <a:gd name="connsiteX1" fmla="*/ 146 w 2052881"/>
              <a:gd name="connsiteY1" fmla="*/ 905069 h 1922106"/>
              <a:gd name="connsiteX2" fmla="*/ 2052881 w 2052881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881" h="1922106">
                <a:moveTo>
                  <a:pt x="1968906" y="0"/>
                </a:moveTo>
                <a:cubicBezTo>
                  <a:pt x="977528" y="292359"/>
                  <a:pt x="-13850" y="584718"/>
                  <a:pt x="146" y="905069"/>
                </a:cubicBezTo>
                <a:cubicBezTo>
                  <a:pt x="14142" y="1225420"/>
                  <a:pt x="1699873" y="1757265"/>
                  <a:pt x="2052881" y="192210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AED629E-60BA-4A9E-8142-96B665F1799D}"/>
              </a:ext>
            </a:extLst>
          </p:cNvPr>
          <p:cNvSpPr/>
          <p:nvPr/>
        </p:nvSpPr>
        <p:spPr>
          <a:xfrm>
            <a:off x="3047644" y="5108225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BFFF98E-E672-4B67-84BA-7D65A0D519F4}"/>
              </a:ext>
            </a:extLst>
          </p:cNvPr>
          <p:cNvSpPr/>
          <p:nvPr/>
        </p:nvSpPr>
        <p:spPr>
          <a:xfrm>
            <a:off x="2761495" y="4370294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1F523E-99E1-4175-BB5C-F9C6361DFF06}"/>
              </a:ext>
            </a:extLst>
          </p:cNvPr>
          <p:cNvSpPr/>
          <p:nvPr/>
        </p:nvSpPr>
        <p:spPr>
          <a:xfrm>
            <a:off x="3418854" y="4249339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6EBF5EA-DC58-459C-BC6E-2294A7F6707D}"/>
              </a:ext>
            </a:extLst>
          </p:cNvPr>
          <p:cNvSpPr/>
          <p:nvPr/>
        </p:nvSpPr>
        <p:spPr>
          <a:xfrm>
            <a:off x="3086869" y="4326661"/>
            <a:ext cx="262800" cy="2631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/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の最小値を求めたい！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>
                    <a:latin typeface="Cambria Math" panose="02040503050406030204" pitchFamily="18" charset="0"/>
                  </a:rPr>
                </a:b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B52C49-605F-48D5-9804-C2C85F67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14" y="1486671"/>
                <a:ext cx="9058634" cy="2067041"/>
              </a:xfrm>
              <a:prstGeom prst="rect">
                <a:avLst/>
              </a:prstGeom>
              <a:blipFill>
                <a:blip r:embed="rId5"/>
                <a:stretch>
                  <a:fillRect l="-538" t="-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/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実質的に制約がかかっていない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については係数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に</a:t>
                </a:r>
                <a:endParaRPr lang="en-US" altLang="ja-JP" dirty="0"/>
              </a:p>
              <a:p>
                <a:r>
                  <a:rPr lang="ja-JP" altLang="en-US" dirty="0"/>
                  <a:t>すればよく、制約がかかっている場合は等号が成立している</a:t>
                </a:r>
                <a:endParaRPr lang="en-US" altLang="ja-JP" dirty="0"/>
              </a:p>
              <a:p>
                <a:r>
                  <a:rPr lang="ja-JP" altLang="en-US" dirty="0"/>
                  <a:t>とみなせばよいので、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を解けばよい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A0BF8DE-1AD7-4AB0-B4CE-A53CC271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71" y="3997209"/>
                <a:ext cx="6417141" cy="1737848"/>
              </a:xfrm>
              <a:prstGeom prst="rect">
                <a:avLst/>
              </a:prstGeom>
              <a:blipFill>
                <a:blip r:embed="rId6"/>
                <a:stretch>
                  <a:fillRect l="-856" t="-1754" r="-95" b="-4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7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671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とは、即ち境界点のデータである。</a:t>
                </a:r>
                <a:endParaRPr kumimoji="1" lang="en-US" altLang="ja-JP" dirty="0"/>
              </a:p>
              <a:p>
                <a:r>
                  <a:rPr lang="ja-JP" altLang="en-US" dirty="0"/>
                  <a:t>よって、境界点</a:t>
                </a:r>
                <a:r>
                  <a:rPr lang="en-US" altLang="ja-JP" dirty="0"/>
                  <a:t>=SV</a:t>
                </a:r>
                <a:r>
                  <a:rPr lang="ja-JP" altLang="en-US" dirty="0"/>
                  <a:t>以外の点は解に影響しない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今回の場合なら、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であり、実際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については、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kumimoji="1" lang="ja-JP" altLang="en-US" dirty="0"/>
                  <a:t>に影響を与えないことが分かる。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8254767" cy="3341556"/>
              </a:xfrm>
              <a:prstGeom prst="rect">
                <a:avLst/>
              </a:prstGeom>
              <a:blipFill>
                <a:blip r:embed="rId3"/>
                <a:stretch>
                  <a:fillRect l="-591" t="-1095" r="-148" b="-20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3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線形分離が不可能でも、手持ちのデータから最も妥当な判別超平面を構築したい場合にはどうすべきか</a:t>
            </a:r>
          </a:p>
        </p:txBody>
      </p:sp>
    </p:spTree>
    <p:extLst>
      <p:ext uri="{BB962C8B-B14F-4D97-AF65-F5344CB8AC3E}">
        <p14:creationId xmlns:p14="http://schemas.microsoft.com/office/powerpoint/2010/main" val="1316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スラック変数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ja-JP" altLang="en-US" dirty="0"/>
                  <a:t>を導入する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FABB701-40C5-4737-A8EF-1F6932571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1800" b="0" dirty="0"/>
              </a:p>
              <a:p>
                <a:endParaRPr lang="en-US" altLang="ja-JP" sz="1800" b="0" dirty="0"/>
              </a:p>
              <a:p>
                <a:r>
                  <a:rPr lang="ja-JP" altLang="en-US" sz="1800" b="0" dirty="0"/>
                  <a:t>ただし、</a:t>
                </a:r>
                <a:endParaRPr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ja-JP" sz="1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5897462" cy="2052037"/>
              </a:xfrm>
              <a:prstGeom prst="rect">
                <a:avLst/>
              </a:prstGeo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D471C20D-9C2C-4D30-B40D-B9C46796E85E}"/>
              </a:ext>
            </a:extLst>
          </p:cNvPr>
          <p:cNvSpPr/>
          <p:nvPr/>
        </p:nvSpPr>
        <p:spPr>
          <a:xfrm>
            <a:off x="6342077" y="1493240"/>
            <a:ext cx="318782" cy="587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0C5DCF2-16D2-4810-97A0-DBF04CE0CA98}"/>
              </a:ext>
            </a:extLst>
          </p:cNvPr>
          <p:cNvCxnSpPr>
            <a:cxnSpLocks/>
          </p:cNvCxnSpPr>
          <p:nvPr/>
        </p:nvCxnSpPr>
        <p:spPr>
          <a:xfrm flipH="1" flipV="1">
            <a:off x="6660859" y="1798741"/>
            <a:ext cx="729842" cy="38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681DF-4807-43FD-BF7C-5ECD8DE167EA}"/>
              </a:ext>
            </a:extLst>
          </p:cNvPr>
          <p:cNvSpPr txBox="1"/>
          <p:nvPr/>
        </p:nvSpPr>
        <p:spPr>
          <a:xfrm>
            <a:off x="7407479" y="20455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はみでちゃった距離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/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はみでちゃった距離はできるだけ小さく。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dirty="0"/>
                  <a:t>ははみ出た距離に対してつける</a:t>
                </a:r>
                <a:endParaRPr kumimoji="1" lang="en-US" altLang="ja-JP" dirty="0"/>
              </a:p>
              <a:p>
                <a:r>
                  <a:rPr lang="ja-JP" altLang="en-US" dirty="0"/>
                  <a:t>ペナルティの大きさを調整する項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7FAFCE-C8FA-4798-8DF9-950D6FA50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2628207"/>
                <a:ext cx="4570482" cy="923330"/>
              </a:xfrm>
              <a:prstGeom prst="rect">
                <a:avLst/>
              </a:prstGeom>
              <a:blipFill>
                <a:blip r:embed="rId4"/>
                <a:stretch>
                  <a:fillRect l="-1067" t="-3289" r="-533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7B241B-8263-466E-A75F-1BC4772C37D7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2100277"/>
            <a:ext cx="3733101" cy="691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5940036-7E9D-43CB-8BED-F065CCA0FB25}"/>
              </a:ext>
            </a:extLst>
          </p:cNvPr>
          <p:cNvSpPr/>
          <p:nvPr/>
        </p:nvSpPr>
        <p:spPr>
          <a:xfrm>
            <a:off x="3070370" y="1375470"/>
            <a:ext cx="637563" cy="1039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C6D0B6-E6C5-41CA-BFF0-39B8741DD19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45791" y="2230252"/>
            <a:ext cx="1761688" cy="56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/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ラグランジュ関数は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0FA9731-E48D-4969-BA68-7ABDCD4E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3749879"/>
                <a:ext cx="6702329" cy="1125565"/>
              </a:xfrm>
              <a:prstGeom prst="rect">
                <a:avLst/>
              </a:prstGeom>
              <a:blipFill>
                <a:blip r:embed="rId5"/>
                <a:stretch>
                  <a:fillRect l="-819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D990B7-1DEC-4DA8-AD05-B4EBCCBDCBC5}"/>
              </a:ext>
            </a:extLst>
          </p:cNvPr>
          <p:cNvCxnSpPr>
            <a:cxnSpLocks/>
          </p:cNvCxnSpPr>
          <p:nvPr/>
        </p:nvCxnSpPr>
        <p:spPr>
          <a:xfrm>
            <a:off x="5285064" y="3305982"/>
            <a:ext cx="1057013" cy="75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/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2404B82-BCF9-4FC4-AEF2-6BD22E2D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203" y="3831102"/>
                <a:ext cx="3117011" cy="2455352"/>
              </a:xfrm>
              <a:prstGeom prst="rect">
                <a:avLst/>
              </a:prstGeom>
              <a:blipFill>
                <a:blip r:embed="rId6"/>
                <a:stretch>
                  <a:fillRect b="-1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5475ED-0B23-4007-8A6C-4EB2E3F1DC33}"/>
              </a:ext>
            </a:extLst>
          </p:cNvPr>
          <p:cNvSpPr txBox="1"/>
          <p:nvPr/>
        </p:nvSpPr>
        <p:spPr>
          <a:xfrm>
            <a:off x="7894040" y="4689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よって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7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</a:t>
            </a:r>
            <a:r>
              <a:rPr lang="ja-JP" altLang="en-US" dirty="0"/>
              <a:t>関数を奇麗に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51" y="1570890"/>
                <a:ext cx="9034943" cy="3873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を代入して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4" y="1266428"/>
                <a:ext cx="2288097" cy="2158796"/>
              </a:xfrm>
              <a:prstGeom prst="rect">
                <a:avLst/>
              </a:prstGeom>
              <a:blipFill>
                <a:blip r:embed="rId3"/>
                <a:stretch>
                  <a:fillRect l="-2128" b="-3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F438F1-A4C1-471A-B367-AEFBD38DB941}"/>
              </a:ext>
            </a:extLst>
          </p:cNvPr>
          <p:cNvCxnSpPr/>
          <p:nvPr/>
        </p:nvCxnSpPr>
        <p:spPr>
          <a:xfrm flipH="1" flipV="1">
            <a:off x="6174297" y="5368954"/>
            <a:ext cx="864066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48BF01-06E7-4925-B8E7-3BFF92C2AA54}"/>
              </a:ext>
            </a:extLst>
          </p:cNvPr>
          <p:cNvSpPr txBox="1"/>
          <p:nvPr/>
        </p:nvSpPr>
        <p:spPr>
          <a:xfrm flipH="1">
            <a:off x="6916722" y="5905741"/>
            <a:ext cx="481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スラック変数がないときと同じ式になる！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/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dirty="0"/>
                  <a:t>また、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より、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5EB3B2-C9A0-47F6-9FB1-2A41DE8D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" y="5287110"/>
                <a:ext cx="2288097" cy="1477328"/>
              </a:xfrm>
              <a:prstGeom prst="rect">
                <a:avLst/>
              </a:prstGeom>
              <a:blipFill>
                <a:blip r:embed="rId4"/>
                <a:stretch>
                  <a:fillRect l="-2400" t="-2058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2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/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1391E52-C073-46B1-8A9E-7FBC43A6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1454869"/>
                <a:ext cx="40938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/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DBCDC5B-FFFF-4EA4-B0C2-728CCAB4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260" y="1316369"/>
                <a:ext cx="2288097" cy="11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91AF65-DC49-4329-9C75-CA36AACA19B9}"/>
              </a:ext>
            </a:extLst>
          </p:cNvPr>
          <p:cNvSpPr txBox="1"/>
          <p:nvPr/>
        </p:nvSpPr>
        <p:spPr>
          <a:xfrm>
            <a:off x="268446" y="26928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双対問題を考えて、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/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5C1F9C6-E79F-4AB6-A4DF-DD123D72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8673"/>
                <a:ext cx="9236978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66C3B2-D25B-4BAE-98AE-6741D2D67BAF}"/>
              </a:ext>
            </a:extLst>
          </p:cNvPr>
          <p:cNvSpPr txBox="1"/>
          <p:nvPr/>
        </p:nvSpPr>
        <p:spPr>
          <a:xfrm>
            <a:off x="2709642" y="4187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よって、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/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4A4570-8DA4-4889-9E78-6497C0C6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1" y="3911243"/>
                <a:ext cx="4118994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/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得られた解を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とすれば、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1E7BBE-2E96-4D21-9305-27056F23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92" y="5233484"/>
                <a:ext cx="4118994" cy="1125565"/>
              </a:xfrm>
              <a:prstGeom prst="rect">
                <a:avLst/>
              </a:prstGeom>
              <a:blipFill>
                <a:blip r:embed="rId6"/>
                <a:stretch>
                  <a:fillRect l="-1183" t="-2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分離超平面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/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分離超平面を挟む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上の点に対しては、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よって、分離超平面は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5E6196-6ABB-480A-9B06-9F5B0425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1843622"/>
                <a:ext cx="9798342" cy="2766976"/>
              </a:xfrm>
              <a:prstGeom prst="rect">
                <a:avLst/>
              </a:prstGeom>
              <a:blipFill>
                <a:blip r:embed="rId2"/>
                <a:stretch>
                  <a:fillRect l="-498" t="-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485E8-DC2F-4EDA-9630-B024A2E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解を決めるのは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/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D0FF5AC-AA12-4E4C-8D22-E6346F9B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1469206"/>
                <a:ext cx="2472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/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今回はこの式が束縛条件。</a:t>
                </a:r>
                <a:endParaRPr kumimoji="1" lang="en-US" altLang="ja-JP" dirty="0"/>
              </a:p>
              <a:p>
                <a:r>
                  <a:rPr lang="ja-JP" altLang="en-US" dirty="0"/>
                  <a:t>等号が成立しない</a:t>
                </a:r>
                <a:r>
                  <a:rPr lang="en-US" altLang="ja-JP" dirty="0"/>
                  <a:t>=</a:t>
                </a:r>
                <a:r>
                  <a:rPr kumimoji="1" lang="ja-JP" altLang="en-US" dirty="0"/>
                  <a:t>実質的に束縛しない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等号が成立する＝実質的に束縛している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については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そして、等号が成立する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番目のデータ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以外の</a:t>
                </a:r>
                <a:r>
                  <a:rPr lang="ja-JP" altLang="en-US" dirty="0"/>
                  <a:t>点は解に影響しない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今回、等号が成立するデータは</a:t>
                </a: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境界点：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はみ出した点：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となる。つまり、解となる超平面を決めるのは境界点か、はみ出している点のみ。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11EF19-371C-4FB8-A491-2BDBE5A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2035221"/>
                <a:ext cx="9479559" cy="3139321"/>
              </a:xfrm>
              <a:prstGeom prst="rect">
                <a:avLst/>
              </a:prstGeom>
              <a:blipFill>
                <a:blip r:embed="rId3"/>
                <a:stretch>
                  <a:fillRect l="-514" t="-11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線形分離不可能な場合でも、データを高次元化し、</a:t>
            </a:r>
            <a:endParaRPr kumimoji="1" lang="en-US" altLang="ja-JP" dirty="0"/>
          </a:p>
          <a:p>
            <a:r>
              <a:rPr kumimoji="1" lang="ja-JP" altLang="en-US" dirty="0"/>
              <a:t>高次元上で超平面を作成すれば分離可能となる。</a:t>
            </a:r>
            <a:endParaRPr kumimoji="1" lang="en-US" altLang="ja-JP" dirty="0"/>
          </a:p>
          <a:p>
            <a:r>
              <a:rPr lang="ja-JP" altLang="en-US" dirty="0"/>
              <a:t>この時に生じる内積計算コストの増大を、カーネル関数によって解決する。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0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DB91A-05F6-424A-B948-C9C88D5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線形分離可能な場合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C0ED1-DE7C-4A16-9F3C-12D2840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まず判別が自明な状況で基礎理論を確立し、応用していく</a:t>
            </a:r>
            <a:endParaRPr kumimoji="1" lang="en-US" altLang="ja-JP" dirty="0"/>
          </a:p>
          <a:p>
            <a:r>
              <a:rPr lang="ja-JP" altLang="en-US" dirty="0"/>
              <a:t>ここでは２群を最もよく分離する関数を考える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7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09AE9-30EE-CDA0-93E8-EBFAA455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8A9AD6-5557-C833-D960-1D69A2B9B968}"/>
              </a:ext>
            </a:extLst>
          </p:cNvPr>
          <p:cNvSpPr txBox="1"/>
          <p:nvPr/>
        </p:nvSpPr>
        <p:spPr>
          <a:xfrm>
            <a:off x="3108960" y="31002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そのうちまとめる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59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6E0A6-4D20-E234-D10F-456A689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B75097-006F-9963-25B8-2AAE119C2ACF}"/>
              </a:ext>
            </a:extLst>
          </p:cNvPr>
          <p:cNvSpPr txBox="1"/>
          <p:nvPr/>
        </p:nvSpPr>
        <p:spPr>
          <a:xfrm>
            <a:off x="1288868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多変量解析入門</a:t>
            </a:r>
            <a:r>
              <a:rPr kumimoji="1" lang="en-US" altLang="ja-JP" dirty="0"/>
              <a:t>(</a:t>
            </a:r>
            <a:r>
              <a:rPr kumimoji="1" lang="ja-JP" altLang="en-US" dirty="0"/>
              <a:t>小西貞則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18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60AF6-47E9-4957-833B-B5A13E1A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線形分離可能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b="0" dirty="0"/>
                  <a:t>ｐ次元データが</a:t>
                </a:r>
                <a:r>
                  <a:rPr kumimoji="1" lang="en-US" altLang="ja-JP" b="0" dirty="0"/>
                  <a:t>n</a:t>
                </a:r>
                <a:r>
                  <a:rPr kumimoji="1" lang="ja-JP" altLang="en-US" b="0" dirty="0"/>
                  <a:t>個あるとする：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超平面で分離する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超平面で完全に分離されるなら、線形分離可能という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dirty="0"/>
                  <a:t>ｙをラベル変数とし、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1,G2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-1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r>
                  <a:rPr kumimoji="1" lang="ja-JP" altLang="en-US" dirty="0"/>
                  <a:t>このとき、</a:t>
                </a:r>
                <a:r>
                  <a:rPr lang="ja-JP" altLang="en-US" dirty="0"/>
                  <a:t>全ての点で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dirty="0"/>
                  <a:t>が言える。</a:t>
                </a:r>
                <a:endParaRPr kumimoji="1" lang="en-US" altLang="ja-JP" dirty="0"/>
              </a:p>
              <a:p>
                <a:r>
                  <a:rPr lang="ja-JP" altLang="en-US" dirty="0"/>
                  <a:t>分離の良さは、各点と超平面の距離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kumimoji="1" lang="ja-JP" altLang="en-US" dirty="0"/>
                  <a:t>で測れる。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C43449-9F9E-4D9E-8354-690CC5179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519"/>
                <a:ext cx="10515600" cy="5178856"/>
              </a:xfrm>
              <a:blipFill>
                <a:blip r:embed="rId2"/>
                <a:stretch>
                  <a:fillRect l="-928" t="-2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サポートベクターマシン - Wikipedia">
            <a:extLst>
              <a:ext uri="{FF2B5EF4-FFF2-40B4-BE49-F238E27FC236}">
                <a16:creationId xmlns:a16="http://schemas.microsoft.com/office/drawing/2014/main" id="{31DB6714-FCF8-40EB-89DE-D190C430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36" y="216668"/>
            <a:ext cx="3041417" cy="29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7367CA-164D-CE1C-8C65-866205DB4626}"/>
              </a:ext>
            </a:extLst>
          </p:cNvPr>
          <p:cNvSpPr txBox="1"/>
          <p:nvPr/>
        </p:nvSpPr>
        <p:spPr>
          <a:xfrm>
            <a:off x="9690527" y="3005388"/>
            <a:ext cx="21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https://ja.wikipedia.org/wiki/</a:t>
            </a:r>
            <a:r>
              <a:rPr kumimoji="1" lang="ja-JP" altLang="en-US" sz="700" dirty="0"/>
              <a:t>サポートベクターマシン</a:t>
            </a:r>
            <a:r>
              <a:rPr kumimoji="1" lang="en-US" altLang="ja-JP" sz="700" dirty="0"/>
              <a:t>#/media/</a:t>
            </a:r>
            <a:r>
              <a:rPr kumimoji="1" lang="ja-JP" altLang="en-US" sz="700" dirty="0"/>
              <a:t>ファイル</a:t>
            </a:r>
            <a:r>
              <a:rPr kumimoji="1" lang="en-US" altLang="ja-JP" sz="700" dirty="0"/>
              <a:t>:SVM_margin.png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033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サポートベクターマシン - Wikipedia">
            <a:extLst>
              <a:ext uri="{FF2B5EF4-FFF2-40B4-BE49-F238E27FC236}">
                <a16:creationId xmlns:a16="http://schemas.microsoft.com/office/drawing/2014/main" id="{90892577-DC54-4412-886F-B198B5BC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28" y="216667"/>
            <a:ext cx="2892426" cy="28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30D41-4C54-4389-BE97-10D3CBC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マージン最大化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ギリギリまで</a:t>
                </a:r>
                <a:r>
                  <a:rPr lang="en-US" altLang="ja-JP" dirty="0"/>
                  <a:t>G1</a:t>
                </a:r>
                <a:r>
                  <a:rPr lang="ja-JP" altLang="en-US" dirty="0"/>
                  <a:t>に寄った平面を</a:t>
                </a:r>
                <a:r>
                  <a:rPr lang="en-US" altLang="ja-JP" dirty="0"/>
                  <a:t>H+, G2</a:t>
                </a:r>
                <a:r>
                  <a:rPr lang="ja-JP" altLang="en-US" dirty="0"/>
                  <a:t>に寄った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　　平面を</a:t>
                </a:r>
                <a:r>
                  <a:rPr lang="en-US" altLang="ja-JP" dirty="0"/>
                  <a:t>H-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r>
                  <a:rPr lang="ja-JP" altLang="en-US" dirty="0"/>
                  <a:t>分離平面はこの２つの真ん中</a:t>
                </a:r>
                <a:endParaRPr lang="en-US" altLang="ja-JP" dirty="0"/>
              </a:p>
              <a:p>
                <a:r>
                  <a:rPr kumimoji="1" lang="en-US" altLang="ja-JP" dirty="0"/>
                  <a:t>H+,H-</a:t>
                </a:r>
                <a:r>
                  <a:rPr kumimoji="1" lang="ja-JP" altLang="en-US" dirty="0"/>
                  <a:t>は１つ以上の点を含む</a:t>
                </a:r>
                <a:r>
                  <a:rPr lang="ja-JP" altLang="en-US" dirty="0"/>
                  <a:t>。それらを</a:t>
                </a:r>
                <a:r>
                  <a:rPr lang="en-US" altLang="ja-JP" dirty="0"/>
                  <a:t>x+, x-</a:t>
                </a:r>
                <a:r>
                  <a:rPr lang="ja-JP" altLang="en-US" dirty="0"/>
                  <a:t>とする。</a:t>
                </a:r>
                <a:endParaRPr lang="en-US" altLang="ja-JP" dirty="0"/>
              </a:p>
              <a:p>
                <a:r>
                  <a:rPr lang="ja-JP" altLang="en-US" dirty="0"/>
                  <a:t>分離平面との距離について下記が成り立つ。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∵真ん中なので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ja-JP" altLang="en-US" dirty="0"/>
                  <a:t>：マージンという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maximize</m:t>
                            </m:r>
                          </m:e>
                          <m:li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という問題を解けばよい</a:t>
                </a:r>
                <a:endParaRPr lang="en-US" altLang="ja-JP" dirty="0"/>
              </a:p>
              <a:p>
                <a:r>
                  <a:rPr lang="ja-JP" altLang="en-US" dirty="0"/>
                  <a:t>でもこれは計算で解くのが難しい</a:t>
                </a:r>
                <a:endParaRPr lang="en-US" altLang="ja-JP" dirty="0"/>
              </a:p>
              <a:p>
                <a:r>
                  <a:rPr lang="ja-JP" altLang="en-US" dirty="0"/>
                  <a:t>そもそも</a:t>
                </a:r>
                <a:r>
                  <a:rPr lang="en-US" altLang="ja-JP" dirty="0" err="1"/>
                  <a:t>w,b</a:t>
                </a:r>
                <a:r>
                  <a:rPr lang="ja-JP" altLang="en-US" dirty="0"/>
                  <a:t>で大事なのは比率→標準化する制約をかけないといけない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C386367-1FB0-4523-9282-844E52868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6957" cy="4584054"/>
              </a:xfrm>
              <a:blipFill>
                <a:blip r:embed="rId3"/>
                <a:stretch>
                  <a:fillRect l="-838" t="-2660" r="-2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1DDA0-26AB-4526-9B7E-85FCB9AE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>
                    <a:latin typeface="Cambria Math" panose="02040503050406030204" pitchFamily="18" charset="0"/>
                  </a:rPr>
                  <a:t>よくあるのは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 b="0" dirty="0">
                    <a:latin typeface="Cambria Math" panose="02040503050406030204" pitchFamily="18" charset="0"/>
                  </a:rPr>
                  <a:t>とかだが、今回はもう少し考えてみる。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sz="2000" dirty="0"/>
                  <a:t>つまり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C7BA8B-F2A5-468B-AFFC-A045C20DC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10" y="1690688"/>
                <a:ext cx="10515600" cy="1094457"/>
              </a:xfrm>
              <a:blipFill>
                <a:blip r:embed="rId2"/>
                <a:stretch>
                  <a:fillRect l="-522"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/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と標準化すれば、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380FA30-8B67-4301-BE23-D7A19C76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251"/>
                <a:ext cx="3092898" cy="404983"/>
              </a:xfrm>
              <a:prstGeom prst="rect">
                <a:avLst/>
              </a:prstGeom>
              <a:blipFill>
                <a:blip r:embed="rId3"/>
                <a:stretch>
                  <a:fillRect t="-1515" r="-592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/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2E876-086A-48D4-AB51-9B2F2A1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1" y="3343735"/>
                <a:ext cx="2665602" cy="983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/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dirty="0"/>
                  <a:t>を最大化＝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を最小化であるので、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4D712D7-3749-49BA-BC04-AD4C457D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4521666"/>
                <a:ext cx="3968651" cy="369332"/>
              </a:xfrm>
              <a:prstGeom prst="rect">
                <a:avLst/>
              </a:prstGeom>
              <a:blipFill>
                <a:blip r:embed="rId5"/>
                <a:stretch>
                  <a:fillRect t="-8333" r="-61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/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9C6F00D-B531-40CC-9B9A-97249772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99" y="4885671"/>
                <a:ext cx="4077051" cy="611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BB701-40C5-4737-A8EF-1F693257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ラグランジュ未定乗数法で解く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/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altLang="ja-JP" sz="1800" b="0" dirty="0"/>
                </a:b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0EA261-3D92-4CA6-B44C-50E397C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1385187"/>
                <a:ext cx="4077051" cy="611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/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ラグランジュ関数を定義する：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8B234C-63CB-4F62-971E-B1E4DC40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1" y="2265028"/>
                <a:ext cx="5151282" cy="2915093"/>
              </a:xfrm>
              <a:prstGeom prst="rect">
                <a:avLst/>
              </a:prstGeom>
              <a:blipFill>
                <a:blip r:embed="rId3"/>
                <a:stretch>
                  <a:fillRect l="-947" t="-1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/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よって、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5EDAD05-50B3-4821-BE6E-1C00A371E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72" y="5251679"/>
                <a:ext cx="3835024" cy="1125629"/>
              </a:xfrm>
              <a:prstGeom prst="rect">
                <a:avLst/>
              </a:prstGeom>
              <a:blipFill>
                <a:blip r:embed="rId4"/>
                <a:stretch>
                  <a:fillRect l="-1431"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1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/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6B49C3-2853-4DDA-8805-CC00ECB7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2" y="272003"/>
                <a:ext cx="609460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/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ラグランジュ関数に代入して</a:t>
                </a:r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4E2A0A-D25B-47D9-9AD7-C4B3E856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33" y="1287403"/>
                <a:ext cx="6913111" cy="4341125"/>
              </a:xfrm>
              <a:prstGeom prst="rect">
                <a:avLst/>
              </a:prstGeom>
              <a:blipFill>
                <a:blip r:embed="rId3"/>
                <a:stretch>
                  <a:fillRect l="-705" t="-7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/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890C00-1C8E-49CA-BE52-33D5820E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57" y="271939"/>
                <a:ext cx="386067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3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ラグランジュ双対問題を考える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/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trike="sngStrike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trike="sngStrike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b="0" i="1" strike="sngStrik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 strike="sngStrik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trike="sngStrik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trike="sngStrike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18C49F9-D0FE-4EDC-AEF4-BF7C648A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8" y="1753299"/>
                <a:ext cx="4736297" cy="2669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/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1600" dirty="0"/>
                  <a:t>は削除したので不要</a:t>
                </a:r>
                <a:r>
                  <a:rPr kumimoji="1" lang="en-US" altLang="ja-JP" sz="1600" dirty="0"/>
                  <a:t>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12918C-6B36-40CA-8030-178988B5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08" y="2749437"/>
                <a:ext cx="2353529" cy="338554"/>
              </a:xfrm>
              <a:prstGeom prst="rect">
                <a:avLst/>
              </a:prstGeom>
              <a:blipFill>
                <a:blip r:embed="rId3"/>
                <a:stretch>
                  <a:fillRect l="-1295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DD4D45D9-B6CD-4DF6-A6D1-B58D14BF33DC}"/>
              </a:ext>
            </a:extLst>
          </p:cNvPr>
          <p:cNvSpPr/>
          <p:nvPr/>
        </p:nvSpPr>
        <p:spPr>
          <a:xfrm>
            <a:off x="2590454" y="4393323"/>
            <a:ext cx="880844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li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58" y="3942826"/>
                <a:ext cx="7390036" cy="2311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9812ECEC-B128-41A5-B128-52A04D315912}"/>
              </a:ext>
            </a:extLst>
          </p:cNvPr>
          <p:cNvSpPr/>
          <p:nvPr/>
        </p:nvSpPr>
        <p:spPr>
          <a:xfrm rot="2257717">
            <a:off x="6613132" y="3792922"/>
            <a:ext cx="288022" cy="88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/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既に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dirty="0"/>
                  <a:t>が削除されているので、</a:t>
                </a:r>
                <a:endParaRPr kumimoji="1" lang="en-US" altLang="ja-JP" dirty="0"/>
              </a:p>
              <a:p>
                <a:r>
                  <a:rPr lang="en-US" altLang="ja-JP" dirty="0"/>
                  <a:t>Inf</a:t>
                </a:r>
                <a:r>
                  <a:rPr lang="ja-JP" altLang="en-US" dirty="0"/>
                  <a:t>をとるまでもなく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dirty="0"/>
                  <a:t>の関数ではない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7D8DD4-E588-4865-869D-009BF458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2" y="3296495"/>
                <a:ext cx="4105932" cy="646331"/>
              </a:xfrm>
              <a:prstGeom prst="rect">
                <a:avLst/>
              </a:prstGeom>
              <a:blipFill>
                <a:blip r:embed="rId5"/>
                <a:stretch>
                  <a:fillRect l="-1337" t="-4717" r="-743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0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/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を実現する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dirty="0"/>
                  <a:t>が得られたら、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が解として得られる。この時、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ja-JP" altLang="en-US" dirty="0"/>
                  <a:t>上の境界点について</a:t>
                </a:r>
                <a:endParaRPr lang="en-US" altLang="ja-JP" dirty="0"/>
              </a:p>
              <a:p>
                <a:r>
                  <a:rPr lang="ja-JP" altLang="en-US" dirty="0"/>
                  <a:t>考えると、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両辺を足して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したがって、最適な分離超平面は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nary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ja-JP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4CAC16-4495-4775-A5AC-696332BA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9" y="1469353"/>
                <a:ext cx="10935541" cy="4779129"/>
              </a:xfrm>
              <a:prstGeom prst="rect">
                <a:avLst/>
              </a:prstGeom>
              <a:blipFill>
                <a:blip r:embed="rId2"/>
                <a:stretch>
                  <a:fillRect l="-446" t="-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4DA7A07-1018-4665-BF89-51287D1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線形分離可能な場合の分離超平面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78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1409</Words>
  <Application>Microsoft Office PowerPoint</Application>
  <PresentationFormat>ワイド画面</PresentationFormat>
  <Paragraphs>143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Office テーマ</vt:lpstr>
      <vt:lpstr>SVM</vt:lpstr>
      <vt:lpstr>線形分離可能な場合</vt:lpstr>
      <vt:lpstr>線形分離可能</vt:lpstr>
      <vt:lpstr>マージン最大化</vt:lpstr>
      <vt:lpstr>標準化</vt:lpstr>
      <vt:lpstr>ラグランジュ未定乗数法で解く</vt:lpstr>
      <vt:lpstr>PowerPoint プレゼンテーション</vt:lpstr>
      <vt:lpstr>ラグランジュ双対問題を考える</vt:lpstr>
      <vt:lpstr>線形分離可能な場合の分離超平面</vt:lpstr>
      <vt:lpstr>なぜSVMは境界点データのみで結果が決まるのか</vt:lpstr>
      <vt:lpstr>KKT条件のおさらい</vt:lpstr>
      <vt:lpstr>解を決めるのは</vt:lpstr>
      <vt:lpstr>線形分離不可能な場合</vt:lpstr>
      <vt:lpstr>スラック変数ξを導入する</vt:lpstr>
      <vt:lpstr>ラグランジュ関数を奇麗に</vt:lpstr>
      <vt:lpstr>ラグランジュ双対問題</vt:lpstr>
      <vt:lpstr>分離超平面</vt:lpstr>
      <vt:lpstr>解を決めるのは</vt:lpstr>
      <vt:lpstr>カーネル法</vt:lpstr>
      <vt:lpstr>PowerPoint プレゼンテーション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Kawai, Harunori/河井 遥範</dc:creator>
  <cp:lastModifiedBy>harunori kawai</cp:lastModifiedBy>
  <cp:revision>19</cp:revision>
  <dcterms:created xsi:type="dcterms:W3CDTF">2022-08-06T06:06:55Z</dcterms:created>
  <dcterms:modified xsi:type="dcterms:W3CDTF">2023-10-03T09:23:56Z</dcterms:modified>
</cp:coreProperties>
</file>