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4.png"/><Relationship Id="rId7" Type="http://schemas.openxmlformats.org/officeDocument/2006/relationships/image" Target="../media/image9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61.png"/><Relationship Id="rId10" Type="http://schemas.openxmlformats.org/officeDocument/2006/relationships/image" Target="../media/image99.png"/><Relationship Id="rId4" Type="http://schemas.openxmlformats.org/officeDocument/2006/relationships/image" Target="../media/image9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34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0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34.png"/><Relationship Id="rId21" Type="http://schemas.openxmlformats.org/officeDocument/2006/relationships/image" Target="../media/image130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0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3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10" Type="http://schemas.openxmlformats.org/officeDocument/2006/relationships/image" Target="../media/image120.png"/><Relationship Id="rId19" Type="http://schemas.openxmlformats.org/officeDocument/2006/relationships/image" Target="../media/image128.png"/><Relationship Id="rId4" Type="http://schemas.openxmlformats.org/officeDocument/2006/relationships/image" Target="../media/image105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4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hyperlink" Target="https://gitlab.com/giwon9977/20-2-opensourcesw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3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4.png"/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9.png"/><Relationship Id="rId9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4.png"/><Relationship Id="rId7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3.png"/><Relationship Id="rId10" Type="http://schemas.openxmlformats.org/officeDocument/2006/relationships/image" Target="../media/image71.png"/><Relationship Id="rId4" Type="http://schemas.openxmlformats.org/officeDocument/2006/relationships/image" Target="../media/image9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4.png"/><Relationship Id="rId7" Type="http://schemas.openxmlformats.org/officeDocument/2006/relationships/image" Target="../media/image7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9.png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3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9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0.png"/><Relationship Id="rId7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10" Type="http://schemas.openxmlformats.org/officeDocument/2006/relationships/image" Target="../media/image94.png"/><Relationship Id="rId4" Type="http://schemas.openxmlformats.org/officeDocument/2006/relationships/image" Target="../media/image34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81165" y="5814097"/>
            <a:ext cx="7123384" cy="3300825"/>
            <a:chOff x="5581165" y="5814097"/>
            <a:chExt cx="7123384" cy="3300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1165" y="5814097"/>
              <a:ext cx="7123384" cy="33008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2251" y="2013729"/>
            <a:ext cx="7523810" cy="18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7301" y="2997778"/>
            <a:ext cx="6561905" cy="19333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9610" y="5111264"/>
            <a:ext cx="4095238" cy="4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92099" y="5814097"/>
            <a:ext cx="462299" cy="462299"/>
            <a:chOff x="13592099" y="5814097"/>
            <a:chExt cx="462299" cy="4622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2099" y="5814097"/>
              <a:ext cx="462299" cy="4622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2127" y="5814097"/>
            <a:ext cx="462299" cy="462299"/>
            <a:chOff x="13922127" y="5814097"/>
            <a:chExt cx="462299" cy="46229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922127" y="5814097"/>
              <a:ext cx="462299" cy="462299"/>
              <a:chOff x="13922127" y="5814097"/>
              <a:chExt cx="462299" cy="46229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922127" y="5814097"/>
                <a:ext cx="462299" cy="46229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015684" y="5907654"/>
              <a:ext cx="275186" cy="275186"/>
              <a:chOff x="14015684" y="5907654"/>
              <a:chExt cx="275186" cy="27518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015684" y="5907654"/>
                <a:ext cx="275186" cy="275186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31963" y="5766849"/>
            <a:ext cx="2733333" cy="6000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65499" y="941599"/>
            <a:ext cx="754717" cy="18695418"/>
            <a:chOff x="8765499" y="941599"/>
            <a:chExt cx="754717" cy="186954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8765499" y="941599"/>
              <a:ext cx="754717" cy="1869541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31963" y="6209940"/>
            <a:ext cx="2733333" cy="6000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31963" y="6631980"/>
            <a:ext cx="2733333" cy="6000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31963" y="7014429"/>
            <a:ext cx="2733333" cy="6000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31963" y="7436469"/>
            <a:ext cx="2733333" cy="6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31963" y="7858509"/>
            <a:ext cx="2342857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072" y="959332"/>
            <a:ext cx="2542857" cy="12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6308" y="1949235"/>
            <a:ext cx="582263" cy="384000"/>
            <a:chOff x="1166308" y="1949235"/>
            <a:chExt cx="582263" cy="384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308" y="1949235"/>
              <a:ext cx="582263" cy="384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65499" y="941599"/>
            <a:ext cx="754717" cy="18695418"/>
            <a:chOff x="8765499" y="941599"/>
            <a:chExt cx="754717" cy="1869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765499" y="941599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48407" y="2924772"/>
            <a:ext cx="3592003" cy="5105509"/>
            <a:chOff x="2448407" y="2924772"/>
            <a:chExt cx="3592003" cy="51055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8407" y="2924772"/>
              <a:ext cx="3592003" cy="5105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5620" y="2733858"/>
            <a:ext cx="3310414" cy="945090"/>
            <a:chOff x="305620" y="2733858"/>
            <a:chExt cx="3310414" cy="9450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620" y="2733858"/>
              <a:ext cx="3310414" cy="9450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06627" y="6785702"/>
            <a:ext cx="3400427" cy="970788"/>
            <a:chOff x="5206627" y="6785702"/>
            <a:chExt cx="3400427" cy="9707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206627" y="6785702"/>
              <a:ext cx="3400427" cy="97078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172506" y="2744849"/>
            <a:ext cx="4523810" cy="6285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73508" y="7118139"/>
            <a:ext cx="4400000" cy="6285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71608" y="3552703"/>
            <a:ext cx="7381390" cy="3849647"/>
            <a:chOff x="9171608" y="3552703"/>
            <a:chExt cx="7381390" cy="38496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71608" y="3552703"/>
              <a:ext cx="7381390" cy="38496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92615" y="5077336"/>
            <a:ext cx="4933333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22372" y="993711"/>
            <a:ext cx="840970" cy="18695418"/>
            <a:chOff x="8722372" y="993711"/>
            <a:chExt cx="840970" cy="18695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8722372" y="993711"/>
              <a:ext cx="840970" cy="186954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4334" y="978026"/>
            <a:ext cx="7409524" cy="12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9570" y="1984114"/>
            <a:ext cx="582263" cy="384000"/>
            <a:chOff x="1189570" y="1984114"/>
            <a:chExt cx="582263" cy="384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570" y="1984114"/>
              <a:ext cx="582263" cy="384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7985" y="2376299"/>
            <a:ext cx="2552381" cy="10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20852" y="6473959"/>
            <a:ext cx="155680" cy="1459974"/>
            <a:chOff x="4820852" y="6473959"/>
            <a:chExt cx="155680" cy="14599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820852" y="6473959"/>
              <a:ext cx="155680" cy="14599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9532" y="5803461"/>
            <a:ext cx="1285714" cy="7238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87564" y="8090442"/>
            <a:ext cx="2247619" cy="5142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51267" y="8565445"/>
            <a:ext cx="2723810" cy="7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51746" y="6528282"/>
            <a:ext cx="155680" cy="1459974"/>
            <a:chOff x="9851746" y="6528282"/>
            <a:chExt cx="155680" cy="14599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851746" y="6528282"/>
              <a:ext cx="155680" cy="145997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00426" y="5857784"/>
            <a:ext cx="1285714" cy="7238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18458" y="8144765"/>
            <a:ext cx="1857143" cy="5142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82161" y="8619768"/>
            <a:ext cx="2666667" cy="10476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43233" y="5492746"/>
            <a:ext cx="1285714" cy="723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25091" y="5492746"/>
            <a:ext cx="1285714" cy="7238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6783" y="1912962"/>
            <a:ext cx="3473209" cy="5760555"/>
            <a:chOff x="13106783" y="1912962"/>
            <a:chExt cx="3473209" cy="5760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06783" y="1912962"/>
              <a:ext cx="3473209" cy="57605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7503" y="6614642"/>
            <a:ext cx="155680" cy="1459974"/>
            <a:chOff x="14797503" y="6614642"/>
            <a:chExt cx="155680" cy="14599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797503" y="6614642"/>
              <a:ext cx="155680" cy="14599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4216" y="8231125"/>
            <a:ext cx="1857143" cy="51428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27918" y="8706128"/>
            <a:ext cx="2666667" cy="7238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072912" y="3113965"/>
            <a:ext cx="3675878" cy="3675878"/>
            <a:chOff x="8072912" y="3113965"/>
            <a:chExt cx="3675878" cy="367587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72912" y="3113965"/>
              <a:ext cx="3675878" cy="36758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10500" y="3781992"/>
            <a:ext cx="3785104" cy="2721730"/>
            <a:chOff x="3010500" y="3781992"/>
            <a:chExt cx="3785104" cy="272173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0500" y="3781992"/>
              <a:ext cx="3785104" cy="2721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22372" y="993711"/>
            <a:ext cx="840970" cy="18695418"/>
            <a:chOff x="8722372" y="993711"/>
            <a:chExt cx="840970" cy="18695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8722372" y="993711"/>
              <a:ext cx="840970" cy="1869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570" y="1984114"/>
            <a:ext cx="582263" cy="384000"/>
            <a:chOff x="1189570" y="1984114"/>
            <a:chExt cx="582263" cy="384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570" y="1984114"/>
              <a:ext cx="582263" cy="3840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9532" y="5803461"/>
            <a:ext cx="1285714" cy="7238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9956" y="8653401"/>
            <a:ext cx="2009524" cy="5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413" y="8653401"/>
            <a:ext cx="2771429" cy="5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60408" y="7949831"/>
            <a:ext cx="116990" cy="787420"/>
            <a:chOff x="7460408" y="7949831"/>
            <a:chExt cx="116990" cy="7874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460408" y="7949831"/>
              <a:ext cx="116990" cy="7874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9732" y="8682152"/>
            <a:ext cx="1742857" cy="5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41737" y="6534705"/>
            <a:ext cx="12543888" cy="1529009"/>
            <a:chOff x="3441737" y="6534705"/>
            <a:chExt cx="12543888" cy="15290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1737" y="6534705"/>
              <a:ext cx="12543888" cy="152900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2677" y="7244110"/>
            <a:ext cx="1904762" cy="5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11051" y="8060746"/>
            <a:ext cx="116990" cy="690881"/>
            <a:chOff x="9811051" y="8060746"/>
            <a:chExt cx="116990" cy="6908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9811051" y="8060746"/>
              <a:ext cx="116990" cy="69088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90374" y="8696528"/>
            <a:ext cx="1723810" cy="5142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4334" y="1077930"/>
            <a:ext cx="7409524" cy="1266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39127" y="8044124"/>
            <a:ext cx="116990" cy="646214"/>
            <a:chOff x="4839127" y="8044124"/>
            <a:chExt cx="116990" cy="6462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4839127" y="8044124"/>
              <a:ext cx="116990" cy="646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70131" y="8058761"/>
            <a:ext cx="116990" cy="649739"/>
            <a:chOff x="12270131" y="8058761"/>
            <a:chExt cx="116990" cy="6497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2270131" y="8058761"/>
              <a:ext cx="116990" cy="64973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949454" y="8653401"/>
            <a:ext cx="2028571" cy="5142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674117" y="8058761"/>
            <a:ext cx="116990" cy="649739"/>
            <a:chOff x="14674117" y="8058761"/>
            <a:chExt cx="116990" cy="6497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4674117" y="8058761"/>
              <a:ext cx="116990" cy="64973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53441" y="8653401"/>
            <a:ext cx="1723810" cy="5142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59671" y="7150669"/>
            <a:ext cx="2466667" cy="5142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25356" y="7181582"/>
            <a:ext cx="2495238" cy="51428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869" y="7150669"/>
            <a:ext cx="1942857" cy="51428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13553" y="6968787"/>
            <a:ext cx="2400000" cy="51428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013553" y="7332550"/>
            <a:ext cx="2514286" cy="514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45001" y="5867525"/>
            <a:ext cx="638547" cy="623780"/>
            <a:chOff x="7345001" y="5867525"/>
            <a:chExt cx="638547" cy="62378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7345001" y="5867525"/>
              <a:ext cx="638547" cy="6237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25097" y="5846870"/>
            <a:ext cx="680338" cy="664604"/>
            <a:chOff x="10825097" y="5846870"/>
            <a:chExt cx="680338" cy="66460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10825097" y="5846870"/>
              <a:ext cx="680338" cy="6646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27361" y="4590342"/>
            <a:ext cx="12558263" cy="1234286"/>
            <a:chOff x="3427361" y="4590342"/>
            <a:chExt cx="12558263" cy="123428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27361" y="4590342"/>
              <a:ext cx="12558263" cy="1234286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37046" y="4984880"/>
            <a:ext cx="2171429" cy="51428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890954" y="4877501"/>
            <a:ext cx="4923810" cy="83809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37046" y="3144808"/>
            <a:ext cx="2123810" cy="5142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427361" y="2937270"/>
            <a:ext cx="12558263" cy="946538"/>
            <a:chOff x="3427361" y="2937270"/>
            <a:chExt cx="12558263" cy="94653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27361" y="2937270"/>
              <a:ext cx="12558263" cy="9465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45001" y="3959178"/>
            <a:ext cx="638547" cy="623780"/>
            <a:chOff x="7345001" y="3959178"/>
            <a:chExt cx="638547" cy="62378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7345001" y="3959178"/>
              <a:ext cx="638547" cy="62378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25097" y="3917871"/>
            <a:ext cx="680338" cy="664604"/>
            <a:chOff x="10825097" y="3917871"/>
            <a:chExt cx="680338" cy="66460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10825097" y="3917871"/>
              <a:ext cx="680338" cy="66460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542885" y="3009259"/>
            <a:ext cx="4104762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22372" y="993711"/>
            <a:ext cx="840970" cy="18695418"/>
            <a:chOff x="8722372" y="993711"/>
            <a:chExt cx="840970" cy="18695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8722372" y="993711"/>
              <a:ext cx="840970" cy="1869541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1FB528-A19D-4CF4-9440-C087EF85E514}"/>
              </a:ext>
            </a:extLst>
          </p:cNvPr>
          <p:cNvSpPr txBox="1"/>
          <p:nvPr/>
        </p:nvSpPr>
        <p:spPr>
          <a:xfrm>
            <a:off x="1219200" y="952500"/>
            <a:ext cx="2249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>
                <a:solidFill>
                  <a:srgbClr val="FF0000"/>
                </a:solidFill>
              </a:rPr>
              <a:t>GitLab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7C6EBE4B-69B0-4608-8E6B-CF2E944B8B60}"/>
              </a:ext>
            </a:extLst>
          </p:cNvPr>
          <p:cNvGrpSpPr/>
          <p:nvPr/>
        </p:nvGrpSpPr>
        <p:grpSpPr>
          <a:xfrm>
            <a:off x="1295400" y="1776163"/>
            <a:ext cx="582263" cy="384000"/>
            <a:chOff x="1189570" y="1984114"/>
            <a:chExt cx="582263" cy="384000"/>
          </a:xfrm>
        </p:grpSpPr>
        <p:pic>
          <p:nvPicPr>
            <p:cNvPr id="54" name="Object 5">
              <a:extLst>
                <a:ext uri="{FF2B5EF4-FFF2-40B4-BE49-F238E27FC236}">
                  <a16:creationId xmlns:a16="http://schemas.microsoft.com/office/drawing/2014/main" id="{A5CA73B5-DD99-4D39-95C9-266EEB589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570" y="1984114"/>
              <a:ext cx="582263" cy="3840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C1DD8F-A6BF-4308-BCB8-E4EB963D0B4A}"/>
              </a:ext>
            </a:extLst>
          </p:cNvPr>
          <p:cNvSpPr txBox="1"/>
          <p:nvPr/>
        </p:nvSpPr>
        <p:spPr>
          <a:xfrm>
            <a:off x="1219200" y="2098064"/>
            <a:ext cx="759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hlinkClick r:id="rId4"/>
              </a:rPr>
              <a:t>https://gitlab.com/giwon9977/20-2-opensourcesw</a:t>
            </a:r>
            <a:endParaRPr lang="ko-KR" altLang="en-US" sz="2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E713CB-E9C2-436C-8421-C17548662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207" y="6241774"/>
            <a:ext cx="7982280" cy="3433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76EFB9-1FC4-4307-B1D4-A463BDE32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895" y="2791826"/>
            <a:ext cx="8395493" cy="69048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14B7CF-998F-46B5-969C-B1051078F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4389" y="2791826"/>
            <a:ext cx="8012098" cy="32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7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13592" y="-351409"/>
            <a:ext cx="5416567" cy="11200000"/>
            <a:chOff x="12513592" y="-351409"/>
            <a:chExt cx="5416567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3592" y="-351409"/>
              <a:ext cx="5416567" cy="112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76052" y="931600"/>
            <a:ext cx="2123810" cy="590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1290" y="1598108"/>
            <a:ext cx="1323810" cy="4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25481" y="3423848"/>
            <a:ext cx="748432" cy="720210"/>
            <a:chOff x="13025481" y="3423848"/>
            <a:chExt cx="748432" cy="7202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25481" y="3423848"/>
              <a:ext cx="748432" cy="7202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76052" y="3376458"/>
            <a:ext cx="2123810" cy="5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10497" y="4112465"/>
            <a:ext cx="771429" cy="9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76052" y="5885518"/>
            <a:ext cx="2123810" cy="5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91290" y="6596728"/>
            <a:ext cx="1580952" cy="9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25481" y="978990"/>
            <a:ext cx="637987" cy="744195"/>
            <a:chOff x="13025481" y="978990"/>
            <a:chExt cx="637987" cy="7441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25481" y="978990"/>
              <a:ext cx="637987" cy="744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25481" y="5932908"/>
            <a:ext cx="699600" cy="714621"/>
            <a:chOff x="13025481" y="5932908"/>
            <a:chExt cx="699600" cy="7146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25481" y="5932908"/>
              <a:ext cx="699600" cy="71462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3449" y="788248"/>
            <a:ext cx="3780952" cy="12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3547" y="2508815"/>
            <a:ext cx="11838390" cy="5268084"/>
            <a:chOff x="423547" y="2508815"/>
            <a:chExt cx="11838390" cy="52680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547" y="2508815"/>
              <a:ext cx="11838390" cy="526808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91290" y="1880310"/>
            <a:ext cx="1390476" cy="4000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91290" y="2195020"/>
            <a:ext cx="1257143" cy="4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89038" y="-263940"/>
            <a:ext cx="6320000" cy="12035844"/>
            <a:chOff x="11989038" y="-263940"/>
            <a:chExt cx="6320000" cy="120358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9038" y="-263940"/>
              <a:ext cx="6320000" cy="120358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516" y="393651"/>
            <a:ext cx="15346214" cy="9498413"/>
            <a:chOff x="412516" y="393651"/>
            <a:chExt cx="15346214" cy="9498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11975" y="-4307031"/>
              <a:ext cx="30692429" cy="1899682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516" y="393651"/>
              <a:ext cx="15346214" cy="949841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51094" y="3121872"/>
            <a:ext cx="6314286" cy="14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8206" y="664790"/>
            <a:ext cx="5457143" cy="12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93443" y="1599729"/>
            <a:ext cx="582263" cy="384000"/>
            <a:chOff x="8393443" y="1599729"/>
            <a:chExt cx="582263" cy="384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3443" y="1599729"/>
              <a:ext cx="582263" cy="3840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50188" y="1938888"/>
            <a:ext cx="6266667" cy="9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0480" y="809194"/>
            <a:ext cx="7338936" cy="1063542"/>
            <a:chOff x="690480" y="809194"/>
            <a:chExt cx="7338936" cy="10635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480" y="809194"/>
              <a:ext cx="7338936" cy="1063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44243" y="1947677"/>
            <a:ext cx="3841381" cy="3256570"/>
            <a:chOff x="4244243" y="1947677"/>
            <a:chExt cx="3841381" cy="32565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4243" y="1947677"/>
              <a:ext cx="3841381" cy="32565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6687" y="6904633"/>
            <a:ext cx="6171429" cy="992751"/>
            <a:chOff x="746687" y="6904633"/>
            <a:chExt cx="6171429" cy="9927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6687" y="6904633"/>
              <a:ext cx="6171429" cy="9927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0480" y="1928634"/>
            <a:ext cx="3528458" cy="3274566"/>
            <a:chOff x="690480" y="1928634"/>
            <a:chExt cx="3528458" cy="32745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480" y="1928634"/>
              <a:ext cx="3528458" cy="32745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0480" y="5302368"/>
            <a:ext cx="6171429" cy="1198842"/>
            <a:chOff x="690480" y="5302368"/>
            <a:chExt cx="6171429" cy="119884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480" y="5302368"/>
              <a:ext cx="6171429" cy="119884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51094" y="6213214"/>
            <a:ext cx="6314286" cy="14095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25130" y="5508873"/>
            <a:ext cx="2390476" cy="571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072" y="959332"/>
            <a:ext cx="3161905" cy="12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6308" y="1949235"/>
            <a:ext cx="582263" cy="384000"/>
            <a:chOff x="1166308" y="1949235"/>
            <a:chExt cx="582263" cy="384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308" y="1949235"/>
              <a:ext cx="582263" cy="384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69985" y="-4579088"/>
            <a:ext cx="2678520" cy="4579088"/>
            <a:chOff x="10569985" y="-4579088"/>
            <a:chExt cx="2678520" cy="45790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3319" y="-3869413"/>
              <a:ext cx="2447619" cy="84761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1891" y="-4377326"/>
              <a:ext cx="866667" cy="48571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7128" y="-4601944"/>
              <a:ext cx="980952" cy="29523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11716" y="-4242524"/>
              <a:ext cx="371429" cy="2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8501" y="2590103"/>
            <a:ext cx="3267120" cy="5105509"/>
            <a:chOff x="318501" y="2590103"/>
            <a:chExt cx="3267120" cy="51055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01" y="2590103"/>
              <a:ext cx="3267120" cy="5105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0574" y="4969156"/>
            <a:ext cx="1600613" cy="740571"/>
            <a:chOff x="2950574" y="4969156"/>
            <a:chExt cx="1600613" cy="740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0574" y="4969156"/>
              <a:ext cx="1600613" cy="7405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0216" y="4512757"/>
            <a:ext cx="1838095" cy="5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40906" y="3396332"/>
            <a:ext cx="5313661" cy="3145648"/>
            <a:chOff x="4840906" y="3396332"/>
            <a:chExt cx="5313661" cy="31456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0906" y="3396332"/>
              <a:ext cx="5313661" cy="31456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87983" y="2248978"/>
            <a:ext cx="5238095" cy="8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805260" y="335678"/>
            <a:ext cx="2310377" cy="4633478"/>
            <a:chOff x="12805260" y="335678"/>
            <a:chExt cx="2310377" cy="46334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05260" y="335678"/>
              <a:ext cx="2310377" cy="46334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95058" y="5339442"/>
            <a:ext cx="2220578" cy="4453396"/>
            <a:chOff x="12895058" y="5339442"/>
            <a:chExt cx="2220578" cy="445339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95058" y="5339442"/>
              <a:ext cx="2220578" cy="44533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05092" y="3168940"/>
            <a:ext cx="2409796" cy="360918"/>
            <a:chOff x="10405092" y="3168940"/>
            <a:chExt cx="2409796" cy="3609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880000">
              <a:off x="10405092" y="3168940"/>
              <a:ext cx="2409796" cy="3609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51416" y="7157323"/>
            <a:ext cx="2633748" cy="360918"/>
            <a:chOff x="10351416" y="7157323"/>
            <a:chExt cx="2633748" cy="36091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340000">
              <a:off x="10351416" y="7157323"/>
              <a:ext cx="2633748" cy="36091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25619" y="4867121"/>
            <a:ext cx="2438095" cy="6095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08254" y="4975658"/>
            <a:ext cx="6373770" cy="132057"/>
            <a:chOff x="1408254" y="4975658"/>
            <a:chExt cx="6373770" cy="1320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408254" y="4975658"/>
              <a:ext cx="6373770" cy="1320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8749" y="5076829"/>
            <a:ext cx="6373770" cy="132057"/>
            <a:chOff x="7148749" y="5076829"/>
            <a:chExt cx="6373770" cy="1320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7148749" y="5076829"/>
              <a:ext cx="6373770" cy="13205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9603" y="7512827"/>
            <a:ext cx="3790476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072" y="959332"/>
            <a:ext cx="2542857" cy="12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6308" y="1949235"/>
            <a:ext cx="582263" cy="384000"/>
            <a:chOff x="1166308" y="1949235"/>
            <a:chExt cx="582263" cy="384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308" y="1949235"/>
              <a:ext cx="582263" cy="384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65499" y="941599"/>
            <a:ext cx="754717" cy="18695418"/>
            <a:chOff x="8765499" y="941599"/>
            <a:chExt cx="754717" cy="1869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765499" y="941599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6264" y="2762609"/>
            <a:ext cx="3592003" cy="5105509"/>
            <a:chOff x="596264" y="2762609"/>
            <a:chExt cx="3592003" cy="51055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264" y="2762609"/>
              <a:ext cx="3592003" cy="5105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4553" y="3616173"/>
            <a:ext cx="2326295" cy="3398383"/>
            <a:chOff x="5414553" y="3616173"/>
            <a:chExt cx="2326295" cy="33983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4553" y="3616173"/>
              <a:ext cx="2326295" cy="33983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31050" y="3436394"/>
            <a:ext cx="2030341" cy="4071873"/>
            <a:chOff x="10531050" y="3436394"/>
            <a:chExt cx="2030341" cy="40718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1050" y="3436394"/>
              <a:ext cx="2030341" cy="4071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36066" y="4440128"/>
            <a:ext cx="1791914" cy="1750473"/>
            <a:chOff x="3436066" y="4440128"/>
            <a:chExt cx="1791914" cy="17504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6066" y="4440128"/>
              <a:ext cx="1791914" cy="1750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46900" y="4267621"/>
            <a:ext cx="1791914" cy="1750473"/>
            <a:chOff x="8246900" y="4267621"/>
            <a:chExt cx="1791914" cy="17504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6900" y="4267621"/>
              <a:ext cx="1791914" cy="17504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40931" y="1186948"/>
            <a:ext cx="5013275" cy="2292573"/>
            <a:chOff x="12340931" y="1186948"/>
            <a:chExt cx="5013275" cy="229257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40931" y="1186948"/>
              <a:ext cx="5013275" cy="229257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56153" y="1433480"/>
            <a:ext cx="5542857" cy="13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072" y="959332"/>
            <a:ext cx="2542857" cy="12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6308" y="1949235"/>
            <a:ext cx="582263" cy="384000"/>
            <a:chOff x="1166308" y="1949235"/>
            <a:chExt cx="582263" cy="384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308" y="1949235"/>
              <a:ext cx="582263" cy="384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65499" y="941599"/>
            <a:ext cx="754717" cy="18695418"/>
            <a:chOff x="8765499" y="941599"/>
            <a:chExt cx="754717" cy="1869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765499" y="941599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7440" y="3336930"/>
            <a:ext cx="2030341" cy="4071873"/>
            <a:chOff x="1457440" y="3336930"/>
            <a:chExt cx="2030341" cy="4071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7440" y="3336930"/>
              <a:ext cx="2030341" cy="4071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70261" y="3294649"/>
            <a:ext cx="4629523" cy="4127683"/>
            <a:chOff x="5870261" y="3294649"/>
            <a:chExt cx="4629523" cy="41276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0261" y="3294649"/>
              <a:ext cx="4629523" cy="41276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88896" y="4652522"/>
            <a:ext cx="1327583" cy="1296881"/>
            <a:chOff x="4288896" y="4652522"/>
            <a:chExt cx="1327583" cy="12968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8896" y="4652522"/>
              <a:ext cx="1327583" cy="12968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84779" y="4638146"/>
            <a:ext cx="1357069" cy="1325685"/>
            <a:chOff x="10384779" y="4638146"/>
            <a:chExt cx="1357069" cy="1325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4779" y="4638146"/>
              <a:ext cx="1357069" cy="13256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78645" y="4722079"/>
            <a:ext cx="5800000" cy="13428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24222" y="3741959"/>
            <a:ext cx="5442714" cy="2619227"/>
            <a:chOff x="12124222" y="3741959"/>
            <a:chExt cx="5442714" cy="261922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24222" y="3741959"/>
              <a:ext cx="5442714" cy="2619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072" y="959332"/>
            <a:ext cx="2542857" cy="12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6308" y="1949235"/>
            <a:ext cx="582263" cy="384000"/>
            <a:chOff x="1166308" y="1949235"/>
            <a:chExt cx="582263" cy="384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308" y="1949235"/>
              <a:ext cx="582263" cy="384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65499" y="941599"/>
            <a:ext cx="754717" cy="18695418"/>
            <a:chOff x="8765499" y="941599"/>
            <a:chExt cx="754717" cy="1869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765499" y="941599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8571" y="3118364"/>
            <a:ext cx="4364878" cy="4365248"/>
            <a:chOff x="1748571" y="3118364"/>
            <a:chExt cx="4364878" cy="43652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8571" y="3118364"/>
              <a:ext cx="4364878" cy="43652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97737" y="2448239"/>
            <a:ext cx="8007188" cy="5936018"/>
            <a:chOff x="7497737" y="2448239"/>
            <a:chExt cx="8007188" cy="59360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7737" y="2448239"/>
              <a:ext cx="8007188" cy="593601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1164" y="3259905"/>
            <a:ext cx="6066667" cy="8380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67999" y="5454884"/>
            <a:ext cx="6295238" cy="10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31512" y="4129612"/>
            <a:ext cx="2198998" cy="2198998"/>
            <a:chOff x="2831512" y="4129612"/>
            <a:chExt cx="2198998" cy="21989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1512" y="4129612"/>
              <a:ext cx="2198998" cy="219899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465" y="4815286"/>
            <a:ext cx="4028571" cy="1133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072" y="959332"/>
            <a:ext cx="2542857" cy="12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6308" y="1949235"/>
            <a:ext cx="582263" cy="384000"/>
            <a:chOff x="1166308" y="1949235"/>
            <a:chExt cx="582263" cy="384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308" y="1949235"/>
              <a:ext cx="582263" cy="384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65499" y="941599"/>
            <a:ext cx="754717" cy="18695418"/>
            <a:chOff x="8765499" y="941599"/>
            <a:chExt cx="754717" cy="186954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765499" y="941599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308" y="2744908"/>
            <a:ext cx="6171429" cy="831013"/>
            <a:chOff x="1166308" y="2744908"/>
            <a:chExt cx="6171429" cy="8310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308" y="2744908"/>
              <a:ext cx="6171429" cy="8310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0684" y="3734052"/>
            <a:ext cx="6171429" cy="831013"/>
            <a:chOff x="1180684" y="3734052"/>
            <a:chExt cx="6171429" cy="8310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684" y="3734052"/>
              <a:ext cx="6171429" cy="8310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1933" y="4727351"/>
            <a:ext cx="6171429" cy="831013"/>
            <a:chOff x="1151933" y="4727351"/>
            <a:chExt cx="6171429" cy="8310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1933" y="4727351"/>
              <a:ext cx="6171429" cy="8310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7557" y="5716495"/>
            <a:ext cx="6171429" cy="831013"/>
            <a:chOff x="1137557" y="5716495"/>
            <a:chExt cx="6171429" cy="8310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557" y="5716495"/>
              <a:ext cx="6171429" cy="831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6308" y="6763141"/>
            <a:ext cx="6171429" cy="831013"/>
            <a:chOff x="1166308" y="6763141"/>
            <a:chExt cx="6171429" cy="8310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6308" y="6763141"/>
              <a:ext cx="6171429" cy="8310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3182" y="7766660"/>
            <a:ext cx="6171429" cy="831013"/>
            <a:chOff x="1123182" y="7766660"/>
            <a:chExt cx="6171429" cy="8310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3182" y="7766660"/>
              <a:ext cx="6171429" cy="8310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54897" y="2864988"/>
            <a:ext cx="587960" cy="587960"/>
            <a:chOff x="8554897" y="2864988"/>
            <a:chExt cx="587960" cy="5879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4897" y="2864988"/>
              <a:ext cx="587960" cy="5879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40682" y="2865365"/>
            <a:ext cx="589417" cy="587206"/>
            <a:chOff x="7540682" y="2865365"/>
            <a:chExt cx="589417" cy="58720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0682" y="2865365"/>
              <a:ext cx="589417" cy="5872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54897" y="3854132"/>
            <a:ext cx="587960" cy="587960"/>
            <a:chOff x="8554897" y="3854132"/>
            <a:chExt cx="587960" cy="58796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4897" y="3854132"/>
              <a:ext cx="587960" cy="58796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540682" y="3854509"/>
            <a:ext cx="589417" cy="587206"/>
            <a:chOff x="7540682" y="3854509"/>
            <a:chExt cx="589417" cy="5872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0682" y="3854509"/>
              <a:ext cx="589417" cy="58720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54897" y="4847430"/>
            <a:ext cx="587960" cy="587960"/>
            <a:chOff x="8554897" y="4847430"/>
            <a:chExt cx="587960" cy="58796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4897" y="4847430"/>
              <a:ext cx="587960" cy="58796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540682" y="4847808"/>
            <a:ext cx="589417" cy="587206"/>
            <a:chOff x="7540682" y="4847808"/>
            <a:chExt cx="589417" cy="587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0682" y="4847808"/>
              <a:ext cx="589417" cy="58720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554897" y="5836574"/>
            <a:ext cx="587960" cy="587960"/>
            <a:chOff x="8554897" y="5836574"/>
            <a:chExt cx="587960" cy="58796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4897" y="5836574"/>
              <a:ext cx="587960" cy="58796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540682" y="5836951"/>
            <a:ext cx="589417" cy="587206"/>
            <a:chOff x="7540682" y="5836951"/>
            <a:chExt cx="589417" cy="58720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0682" y="5836951"/>
              <a:ext cx="589417" cy="58720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554897" y="6883220"/>
            <a:ext cx="587960" cy="587960"/>
            <a:chOff x="8554897" y="6883220"/>
            <a:chExt cx="587960" cy="58796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4897" y="6883220"/>
              <a:ext cx="587960" cy="58796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540682" y="6883597"/>
            <a:ext cx="589417" cy="587206"/>
            <a:chOff x="7540682" y="6883597"/>
            <a:chExt cx="589417" cy="58720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0682" y="6883597"/>
              <a:ext cx="589417" cy="58720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554897" y="7886740"/>
            <a:ext cx="587960" cy="587960"/>
            <a:chOff x="8554897" y="7886740"/>
            <a:chExt cx="587960" cy="58796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4897" y="7886740"/>
              <a:ext cx="587960" cy="58796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540682" y="7887117"/>
            <a:ext cx="589417" cy="587206"/>
            <a:chOff x="7540682" y="7887117"/>
            <a:chExt cx="589417" cy="58720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0682" y="7887117"/>
              <a:ext cx="589417" cy="58720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624978" y="3160415"/>
            <a:ext cx="5081883" cy="4803430"/>
            <a:chOff x="10624978" y="3160415"/>
            <a:chExt cx="5081883" cy="480343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24978" y="3160415"/>
              <a:ext cx="5081883" cy="4803430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60128" y="3906805"/>
            <a:ext cx="4666667" cy="83809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32587" y="5093493"/>
            <a:ext cx="5542857" cy="2771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6299" y="2505741"/>
            <a:ext cx="5052857" cy="6171429"/>
            <a:chOff x="936299" y="2505741"/>
            <a:chExt cx="5052857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299" y="2505741"/>
              <a:ext cx="5052857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072" y="959332"/>
            <a:ext cx="2542857" cy="12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6308" y="1949235"/>
            <a:ext cx="582263" cy="384000"/>
            <a:chOff x="1166308" y="1949235"/>
            <a:chExt cx="582263" cy="384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308" y="1949235"/>
              <a:ext cx="582263" cy="384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65499" y="941599"/>
            <a:ext cx="754717" cy="18695418"/>
            <a:chOff x="8765499" y="941599"/>
            <a:chExt cx="754717" cy="186954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8765499" y="941599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29470" y="4488379"/>
            <a:ext cx="328855" cy="654478"/>
            <a:chOff x="2429470" y="4488379"/>
            <a:chExt cx="328855" cy="6544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9470" y="4488379"/>
              <a:ext cx="328855" cy="654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36320" y="4193202"/>
            <a:ext cx="2435182" cy="3199023"/>
            <a:chOff x="5436320" y="4193202"/>
            <a:chExt cx="2435182" cy="31990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320" y="4193202"/>
              <a:ext cx="2435182" cy="31990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55975" y="2333235"/>
            <a:ext cx="7518419" cy="6171429"/>
            <a:chOff x="8955975" y="2333235"/>
            <a:chExt cx="7518419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5975" y="2333235"/>
              <a:ext cx="7518419" cy="617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67028" y="3238866"/>
            <a:ext cx="3895238" cy="10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89885" y="5243572"/>
            <a:ext cx="5342857" cy="1133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사용자 지정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지원</cp:lastModifiedBy>
  <cp:revision>4</cp:revision>
  <dcterms:created xsi:type="dcterms:W3CDTF">2020-09-23T02:20:16Z</dcterms:created>
  <dcterms:modified xsi:type="dcterms:W3CDTF">2020-10-08T16:11:35Z</dcterms:modified>
</cp:coreProperties>
</file>