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3667-7848-4FBE-8E62-153ACB559D1D}" type="datetimeFigureOut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BDA9-B663-458F-B468-F5AA7F420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4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3667-7848-4FBE-8E62-153ACB559D1D}" type="datetimeFigureOut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BDA9-B663-458F-B468-F5AA7F420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4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3667-7848-4FBE-8E62-153ACB559D1D}" type="datetimeFigureOut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BDA9-B663-458F-B468-F5AA7F420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3667-7848-4FBE-8E62-153ACB559D1D}" type="datetimeFigureOut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BDA9-B663-458F-B468-F5AA7F420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6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3667-7848-4FBE-8E62-153ACB559D1D}" type="datetimeFigureOut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BDA9-B663-458F-B468-F5AA7F420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59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3667-7848-4FBE-8E62-153ACB559D1D}" type="datetimeFigureOut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BDA9-B663-458F-B468-F5AA7F420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4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3667-7848-4FBE-8E62-153ACB559D1D}" type="datetimeFigureOut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BDA9-B663-458F-B468-F5AA7F420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0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3667-7848-4FBE-8E62-153ACB559D1D}" type="datetimeFigureOut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BDA9-B663-458F-B468-F5AA7F420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0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3667-7848-4FBE-8E62-153ACB559D1D}" type="datetimeFigureOut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BDA9-B663-458F-B468-F5AA7F420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6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3667-7848-4FBE-8E62-153ACB559D1D}" type="datetimeFigureOut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BDA9-B663-458F-B468-F5AA7F420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4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63667-7848-4FBE-8E62-153ACB559D1D}" type="datetimeFigureOut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3BDA9-B663-458F-B468-F5AA7F420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1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3667-7848-4FBE-8E62-153ACB559D1D}" type="datetimeFigureOut">
              <a:rPr lang="ko-KR" altLang="en-US" smtClean="0"/>
              <a:t>2016-11-27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3BDA9-B663-458F-B468-F5AA7F420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3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Test for </a:t>
            </a:r>
            <a:r>
              <a:rPr lang="en-US" altLang="ko-KR" dirty="0" err="1" smtClean="0"/>
              <a:t>ransomware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Test for ransomware.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for ransomware.</dc:title>
  <dc:creator>7010</dc:creator>
  <cp:lastModifiedBy>7010</cp:lastModifiedBy>
  <cp:revision>1</cp:revision>
  <dcterms:created xsi:type="dcterms:W3CDTF">2016-11-27T06:51:12Z</dcterms:created>
  <dcterms:modified xsi:type="dcterms:W3CDTF">2016-11-27T06:56:06Z</dcterms:modified>
</cp:coreProperties>
</file>