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smtClean="0"/>
              <a:t>Rediģēt šablona apakšvirsraksta stilu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18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āmas 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lv-LV" dirty="0" smtClean="0"/>
              <a:t>Noklikšķiniet uz ikonas, lai pievienotu attēlu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rsraksts un pa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840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āt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7829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zīt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43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ēt vizītkar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lv-LV" smtClean="0"/>
              <a:t>Rediģēt šablona teksta stilus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7404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tiess vai apl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lv-LV" smtClean="0"/>
              <a:t>Rediģēt šablona teksta stilus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61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61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8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6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2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9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01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lv-LV" dirty="0" smtClean="0"/>
              <a:t>Noklikšķiniet uz ikonas, lai pievienotu attēlu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9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81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ctrTitle"/>
          </p:nvPr>
        </p:nvSpPr>
        <p:spPr>
          <a:xfrm>
            <a:off x="684212" y="476518"/>
            <a:ext cx="9000701" cy="2395471"/>
          </a:xfrm>
        </p:spPr>
        <p:txBody>
          <a:bodyPr>
            <a:normAutofit/>
          </a:bodyPr>
          <a:lstStyle/>
          <a:p>
            <a:r>
              <a:rPr lang="lv-LV" dirty="0" smtClean="0"/>
              <a:t>Gps izmantošana transporta organizācijā</a:t>
            </a:r>
            <a:endParaRPr lang="lv-LV" dirty="0"/>
          </a:p>
        </p:txBody>
      </p:sp>
      <p:sp>
        <p:nvSpPr>
          <p:cNvPr id="3" name="Apakšvirsraksts 2"/>
          <p:cNvSpPr>
            <a:spLocks noGrp="1"/>
          </p:cNvSpPr>
          <p:nvPr>
            <p:ph type="subTitle" idx="1"/>
          </p:nvPr>
        </p:nvSpPr>
        <p:spPr>
          <a:xfrm>
            <a:off x="6001555" y="4436295"/>
            <a:ext cx="6190445" cy="1947333"/>
          </a:xfrm>
        </p:spPr>
        <p:txBody>
          <a:bodyPr>
            <a:normAutofit fontScale="92500"/>
          </a:bodyPr>
          <a:lstStyle/>
          <a:p>
            <a:pPr algn="r"/>
            <a:endParaRPr lang="lv-LV" b="1" dirty="0" smtClean="0"/>
          </a:p>
          <a:p>
            <a:pPr algn="r"/>
            <a:endParaRPr lang="lv-LV" b="1" dirty="0"/>
          </a:p>
          <a:p>
            <a:pPr algn="r"/>
            <a:r>
              <a:rPr lang="lv-LV" sz="2400" b="1" dirty="0" smtClean="0"/>
              <a:t>Darba </a:t>
            </a:r>
            <a:r>
              <a:rPr lang="lv-LV" sz="2400" b="1" dirty="0"/>
              <a:t>autore: </a:t>
            </a:r>
            <a:r>
              <a:rPr lang="lv-LV" sz="2400" b="1" dirty="0" smtClean="0"/>
              <a:t>Katrīna </a:t>
            </a:r>
            <a:r>
              <a:rPr lang="lv-LV" sz="2400" b="1" dirty="0"/>
              <a:t>Zvaigzne</a:t>
            </a:r>
          </a:p>
          <a:p>
            <a:pPr algn="r"/>
            <a:r>
              <a:rPr lang="lv-LV" sz="2400" b="1" dirty="0" smtClean="0"/>
              <a:t>Zinātniskais vadītājs</a:t>
            </a:r>
            <a:r>
              <a:rPr lang="lv-LV" sz="2400" b="1" dirty="0"/>
              <a:t>: asoc. prof. Juris Žagars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564472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irsraksts 4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lv-LV" dirty="0" smtClean="0"/>
              <a:t>Literatūras saraksts</a:t>
            </a:r>
            <a:endParaRPr lang="lv-LV" dirty="0"/>
          </a:p>
        </p:txBody>
      </p:sp>
      <p:sp>
        <p:nvSpPr>
          <p:cNvPr id="6" name="Satura vietturis 5"/>
          <p:cNvSpPr>
            <a:spLocks noGrp="1"/>
          </p:cNvSpPr>
          <p:nvPr>
            <p:ph idx="1"/>
          </p:nvPr>
        </p:nvSpPr>
        <p:spPr>
          <a:xfrm>
            <a:off x="684212" y="2578995"/>
            <a:ext cx="8534400" cy="3615267"/>
          </a:xfrm>
        </p:spPr>
        <p:txBody>
          <a:bodyPr/>
          <a:lstStyle/>
          <a:p>
            <a:pPr lvl="0"/>
            <a:r>
              <a:rPr lang="lv-LV" sz="2400" i="1" dirty="0"/>
              <a:t>Zinātnes un tehnoloģijas vārdnīca. </a:t>
            </a:r>
            <a:r>
              <a:rPr lang="lv-LV" sz="2400" dirty="0" err="1"/>
              <a:t>Proj</a:t>
            </a:r>
            <a:r>
              <a:rPr lang="lv-LV" sz="2400" dirty="0"/>
              <a:t>. vad. Ilze Kačevska, galv. </a:t>
            </a:r>
            <a:r>
              <a:rPr lang="lv-LV" sz="2400" dirty="0" err="1"/>
              <a:t>red</a:t>
            </a:r>
            <a:r>
              <a:rPr lang="lv-LV" sz="2400" dirty="0"/>
              <a:t>. Dainuvīte Guļevska, Rīga, Apgāds “</a:t>
            </a:r>
            <a:r>
              <a:rPr lang="lv-LV" sz="2400" dirty="0" err="1"/>
              <a:t>Norden</a:t>
            </a:r>
            <a:r>
              <a:rPr lang="lv-LV" sz="2400" dirty="0"/>
              <a:t> AB”, 2001. 36., 269., 287., 558.lpp. ISBN 9984-9383-5-2</a:t>
            </a:r>
          </a:p>
          <a:p>
            <a:pPr lvl="0"/>
            <a:r>
              <a:rPr lang="lv-LV" sz="2400" dirty="0" err="1"/>
              <a:t>J.Žagars</a:t>
            </a:r>
            <a:r>
              <a:rPr lang="lv-LV" sz="2400" dirty="0"/>
              <a:t>, </a:t>
            </a:r>
            <a:r>
              <a:rPr lang="lv-LV" sz="2400" dirty="0" err="1"/>
              <a:t>J.Zvirgzds</a:t>
            </a:r>
            <a:r>
              <a:rPr lang="lv-LV" sz="2400" dirty="0"/>
              <a:t>, </a:t>
            </a:r>
            <a:r>
              <a:rPr lang="lv-LV" sz="2400" dirty="0" err="1"/>
              <a:t>J.Kaminskis</a:t>
            </a:r>
            <a:r>
              <a:rPr lang="lv-LV" sz="2400" dirty="0"/>
              <a:t> "Globālās navigācijas satelītu sistēmas (GNSS)", 2014 (izdošanas procesā)</a:t>
            </a:r>
          </a:p>
          <a:p>
            <a:pPr marL="0" indent="0">
              <a:buNone/>
            </a:pP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985947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irsraksts 3"/>
          <p:cNvSpPr>
            <a:spLocks noGrp="1"/>
          </p:cNvSpPr>
          <p:nvPr>
            <p:ph type="title"/>
          </p:nvPr>
        </p:nvSpPr>
        <p:spPr>
          <a:xfrm>
            <a:off x="1276640" y="4088087"/>
            <a:ext cx="8534400" cy="1507067"/>
          </a:xfrm>
        </p:spPr>
        <p:txBody>
          <a:bodyPr>
            <a:normAutofit/>
          </a:bodyPr>
          <a:lstStyle/>
          <a:p>
            <a:r>
              <a:rPr lang="lv-LV" sz="4400" dirty="0" smtClean="0"/>
              <a:t>Paldies par uzmanību!</a:t>
            </a:r>
            <a:endParaRPr lang="lv-LV" sz="4400" dirty="0"/>
          </a:p>
        </p:txBody>
      </p:sp>
    </p:spTree>
    <p:extLst>
      <p:ext uri="{BB962C8B-B14F-4D97-AF65-F5344CB8AC3E}">
        <p14:creationId xmlns:p14="http://schemas.microsoft.com/office/powerpoint/2010/main" val="24529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irsraksts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lv-LV" dirty="0" smtClean="0"/>
              <a:t>Darba mērķis</a:t>
            </a:r>
            <a:endParaRPr lang="lv-LV" dirty="0"/>
          </a:p>
        </p:txBody>
      </p:sp>
      <p:sp>
        <p:nvSpPr>
          <p:cNvPr id="5" name="Satura vietturis 4"/>
          <p:cNvSpPr>
            <a:spLocks noGrp="1"/>
          </p:cNvSpPr>
          <p:nvPr>
            <p:ph idx="1"/>
          </p:nvPr>
        </p:nvSpPr>
        <p:spPr>
          <a:xfrm>
            <a:off x="684211" y="2192867"/>
            <a:ext cx="9335551" cy="36152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3200" dirty="0" smtClean="0"/>
              <a:t>Izp</a:t>
            </a:r>
            <a:r>
              <a:rPr lang="lv-LV" sz="3200" dirty="0" smtClean="0"/>
              <a:t>ē</a:t>
            </a:r>
            <a:r>
              <a:rPr lang="fr-FR" sz="3200" dirty="0" smtClean="0"/>
              <a:t>t</a:t>
            </a:r>
            <a:r>
              <a:rPr lang="lv-LV" sz="3200" dirty="0" smtClean="0"/>
              <a:t>ī</a:t>
            </a:r>
            <a:r>
              <a:rPr lang="fr-FR" sz="3200" dirty="0" smtClean="0"/>
              <a:t>t inform</a:t>
            </a:r>
            <a:r>
              <a:rPr lang="lv-LV" sz="3200" dirty="0" smtClean="0"/>
              <a:t>ā</a:t>
            </a:r>
            <a:r>
              <a:rPr lang="fr-FR" sz="3200" dirty="0" smtClean="0"/>
              <a:t>ciju </a:t>
            </a:r>
            <a:r>
              <a:rPr lang="fr-FR" sz="3200" dirty="0"/>
              <a:t>par GPS un </a:t>
            </a:r>
            <a:r>
              <a:rPr lang="fr-FR" sz="3200" dirty="0" smtClean="0"/>
              <a:t>rad</a:t>
            </a:r>
            <a:r>
              <a:rPr lang="lv-LV" sz="3200" dirty="0" smtClean="0"/>
              <a:t>ī</a:t>
            </a:r>
            <a:r>
              <a:rPr lang="fr-FR" sz="3200" dirty="0" smtClean="0"/>
              <a:t>t</a:t>
            </a:r>
            <a:r>
              <a:rPr lang="lv-LV" sz="3200" dirty="0" smtClean="0"/>
              <a:t> aplikāciju</a:t>
            </a:r>
            <a:r>
              <a:rPr lang="lv-LV" sz="3200" dirty="0"/>
              <a:t>, kas uzlabotu </a:t>
            </a:r>
            <a:r>
              <a:rPr lang="lv-LV" sz="3200" dirty="0" smtClean="0"/>
              <a:t>pārvadātāju un klientu savstarpējo </a:t>
            </a:r>
            <a:r>
              <a:rPr lang="lv-LV" sz="3200" dirty="0"/>
              <a:t>saskarsmi izmantojot </a:t>
            </a:r>
            <a:r>
              <a:rPr lang="lv-LV" sz="3200" dirty="0" smtClean="0"/>
              <a:t>tieši GPS tehnoloģiju.</a:t>
            </a:r>
            <a:endParaRPr lang="lv-LV" sz="3200" dirty="0"/>
          </a:p>
          <a:p>
            <a:pPr marL="0" indent="0">
              <a:buNone/>
            </a:pPr>
            <a:endParaRPr lang="lv-LV" sz="2800" dirty="0"/>
          </a:p>
        </p:txBody>
      </p:sp>
    </p:spTree>
    <p:extLst>
      <p:ext uri="{BB962C8B-B14F-4D97-AF65-F5344CB8AC3E}">
        <p14:creationId xmlns:p14="http://schemas.microsoft.com/office/powerpoint/2010/main" val="95448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684212" y="704163"/>
            <a:ext cx="8534400" cy="1507067"/>
          </a:xfrm>
        </p:spPr>
        <p:txBody>
          <a:bodyPr/>
          <a:lstStyle/>
          <a:p>
            <a:r>
              <a:rPr lang="lv-LV" dirty="0" smtClean="0"/>
              <a:t>Mērķa sasniegšanai nepieciešamie uzdevumi</a:t>
            </a:r>
            <a:endParaRPr lang="lv-LV" dirty="0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>
          <a:xfrm>
            <a:off x="684212" y="2360054"/>
            <a:ext cx="8534400" cy="3615267"/>
          </a:xfrm>
        </p:spPr>
        <p:txBody>
          <a:bodyPr>
            <a:normAutofit/>
          </a:bodyPr>
          <a:lstStyle/>
          <a:p>
            <a:r>
              <a:rPr lang="lv-LV" sz="2800" dirty="0" smtClean="0"/>
              <a:t>Izpētīt informāciju </a:t>
            </a:r>
            <a:r>
              <a:rPr lang="lv-LV" sz="2800" dirty="0"/>
              <a:t>par </a:t>
            </a:r>
            <a:r>
              <a:rPr lang="lv-LV" sz="2800" dirty="0" smtClean="0"/>
              <a:t>GPS</a:t>
            </a:r>
          </a:p>
          <a:p>
            <a:r>
              <a:rPr lang="lv-LV" sz="2800" dirty="0" smtClean="0"/>
              <a:t>I</a:t>
            </a:r>
            <a:r>
              <a:rPr lang="pl-PL" sz="2800" dirty="0" smtClean="0"/>
              <a:t>zveidot </a:t>
            </a:r>
            <a:r>
              <a:rPr lang="pl-PL" sz="2800" dirty="0"/>
              <a:t>datu </a:t>
            </a:r>
            <a:r>
              <a:rPr lang="pl-PL" sz="2800" dirty="0" smtClean="0"/>
              <a:t>b</a:t>
            </a:r>
            <a:r>
              <a:rPr lang="lv-LV" sz="2800" dirty="0" smtClean="0"/>
              <a:t>ā</a:t>
            </a:r>
            <a:r>
              <a:rPr lang="pl-PL" sz="2800" dirty="0" smtClean="0"/>
              <a:t>zi lok</a:t>
            </a:r>
            <a:r>
              <a:rPr lang="lv-LV" sz="2800" dirty="0" smtClean="0"/>
              <a:t>ā</a:t>
            </a:r>
            <a:r>
              <a:rPr lang="pl-PL" sz="2800" dirty="0" smtClean="0"/>
              <a:t>cijas</a:t>
            </a:r>
            <a:r>
              <a:rPr lang="lv-LV" sz="2800" dirty="0"/>
              <a:t> </a:t>
            </a:r>
            <a:r>
              <a:rPr lang="lv-LV" sz="2800" dirty="0" smtClean="0"/>
              <a:t>datu uzglabāšanai</a:t>
            </a:r>
          </a:p>
          <a:p>
            <a:r>
              <a:rPr lang="lv-LV" sz="2800" dirty="0" smtClean="0"/>
              <a:t>Izveidot aplikāciju pārvadātājam</a:t>
            </a:r>
          </a:p>
          <a:p>
            <a:r>
              <a:rPr lang="lv-LV" sz="2800" dirty="0" smtClean="0"/>
              <a:t>Izveidot mobilo aplikāciju šoferim</a:t>
            </a:r>
          </a:p>
          <a:p>
            <a:r>
              <a:rPr lang="lv-LV" sz="2800" dirty="0" smtClean="0"/>
              <a:t>Izveidot </a:t>
            </a:r>
            <a:r>
              <a:rPr lang="lv-LV" sz="2800" dirty="0"/>
              <a:t>mobilo aplikāciju </a:t>
            </a:r>
            <a:r>
              <a:rPr lang="lv-LV" sz="2800" dirty="0" smtClean="0"/>
              <a:t>pasažierim</a:t>
            </a:r>
            <a:endParaRPr lang="lv-LV" sz="2800" dirty="0"/>
          </a:p>
          <a:p>
            <a:endParaRPr lang="lv-LV" sz="2800" dirty="0"/>
          </a:p>
        </p:txBody>
      </p:sp>
    </p:spTree>
    <p:extLst>
      <p:ext uri="{BB962C8B-B14F-4D97-AF65-F5344CB8AC3E}">
        <p14:creationId xmlns:p14="http://schemas.microsoft.com/office/powerpoint/2010/main" val="353698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684212" y="704163"/>
            <a:ext cx="8534400" cy="1507067"/>
          </a:xfrm>
        </p:spPr>
        <p:txBody>
          <a:bodyPr/>
          <a:lstStyle/>
          <a:p>
            <a:r>
              <a:rPr lang="lv-LV" dirty="0" smtClean="0"/>
              <a:t>Līdz šim paveiktais</a:t>
            </a:r>
            <a:endParaRPr lang="lv-LV" dirty="0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>
          <a:xfrm>
            <a:off x="684212" y="2514600"/>
            <a:ext cx="8534400" cy="3615267"/>
          </a:xfrm>
        </p:spPr>
        <p:txBody>
          <a:bodyPr>
            <a:normAutofit/>
          </a:bodyPr>
          <a:lstStyle/>
          <a:p>
            <a:r>
              <a:rPr lang="lv-LV" sz="2800" dirty="0" smtClean="0"/>
              <a:t>Sākta darba teorētiskās daļas analīze</a:t>
            </a:r>
          </a:p>
          <a:p>
            <a:r>
              <a:rPr lang="lv-LV" sz="2800" dirty="0" smtClean="0"/>
              <a:t>Izveidota datu bāze</a:t>
            </a:r>
          </a:p>
          <a:p>
            <a:r>
              <a:rPr lang="lv-LV" sz="2800" dirty="0" smtClean="0"/>
              <a:t>Izveidota aplikācija pārvadātājam</a:t>
            </a:r>
          </a:p>
          <a:p>
            <a:r>
              <a:rPr lang="lv-LV" sz="2800" dirty="0" smtClean="0"/>
              <a:t>Sākta šofera aplikācijas izveide</a:t>
            </a:r>
            <a:endParaRPr lang="lv-LV" sz="2800" dirty="0"/>
          </a:p>
        </p:txBody>
      </p:sp>
    </p:spTree>
    <p:extLst>
      <p:ext uri="{BB962C8B-B14F-4D97-AF65-F5344CB8AC3E}">
        <p14:creationId xmlns:p14="http://schemas.microsoft.com/office/powerpoint/2010/main" val="203809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587552" y="714779"/>
            <a:ext cx="8534400" cy="1507067"/>
          </a:xfrm>
        </p:spPr>
        <p:txBody>
          <a:bodyPr>
            <a:normAutofit/>
          </a:bodyPr>
          <a:lstStyle/>
          <a:p>
            <a:r>
              <a:rPr lang="lv-LV" sz="4000" dirty="0" smtClean="0"/>
              <a:t>Datu bāze</a:t>
            </a:r>
            <a:endParaRPr lang="lv-LV" sz="4000" dirty="0"/>
          </a:p>
        </p:txBody>
      </p:sp>
      <p:pic>
        <p:nvPicPr>
          <p:cNvPr id="4" name="Satura vietturis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52" y="1906073"/>
            <a:ext cx="6112026" cy="3940459"/>
          </a:xfrm>
        </p:spPr>
      </p:pic>
      <p:sp>
        <p:nvSpPr>
          <p:cNvPr id="5" name="Satura vietturis 4"/>
          <p:cNvSpPr>
            <a:spLocks noGrp="1"/>
          </p:cNvSpPr>
          <p:nvPr>
            <p:ph sz="half" idx="2"/>
          </p:nvPr>
        </p:nvSpPr>
        <p:spPr>
          <a:xfrm>
            <a:off x="6896914" y="1700011"/>
            <a:ext cx="3908462" cy="2858634"/>
          </a:xfrm>
        </p:spPr>
        <p:txBody>
          <a:bodyPr>
            <a:normAutofit/>
          </a:bodyPr>
          <a:lstStyle/>
          <a:p>
            <a:r>
              <a:rPr lang="lv-LV" sz="2800" dirty="0" smtClean="0"/>
              <a:t>Atrodas uz virtuāla Ubuntu 12.04 LAMP servera</a:t>
            </a:r>
          </a:p>
          <a:p>
            <a:r>
              <a:rPr lang="lv-LV" sz="2800" dirty="0" smtClean="0"/>
              <a:t>Satur 4 tabulas</a:t>
            </a:r>
            <a:endParaRPr lang="lv-LV" sz="2800" dirty="0"/>
          </a:p>
        </p:txBody>
      </p:sp>
    </p:spTree>
    <p:extLst>
      <p:ext uri="{BB962C8B-B14F-4D97-AF65-F5344CB8AC3E}">
        <p14:creationId xmlns:p14="http://schemas.microsoft.com/office/powerpoint/2010/main" val="416203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684211" y="704163"/>
            <a:ext cx="8534400" cy="1507067"/>
          </a:xfrm>
        </p:spPr>
        <p:txBody>
          <a:bodyPr/>
          <a:lstStyle/>
          <a:p>
            <a:r>
              <a:rPr lang="lv-LV" dirty="0" smtClean="0"/>
              <a:t>Pārvadātāja aplikācija</a:t>
            </a:r>
            <a:endParaRPr lang="lv-LV" dirty="0"/>
          </a:p>
        </p:txBody>
      </p:sp>
      <p:pic>
        <p:nvPicPr>
          <p:cNvPr id="5" name="Satura vietturis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853" y="2211230"/>
            <a:ext cx="4815068" cy="2401501"/>
          </a:xfrm>
        </p:spPr>
      </p:pic>
      <p:pic>
        <p:nvPicPr>
          <p:cNvPr id="10" name="Attēls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714" y="1031198"/>
            <a:ext cx="4847028" cy="2380782"/>
          </a:xfrm>
          <a:prstGeom prst="rect">
            <a:avLst/>
          </a:prstGeom>
        </p:spPr>
      </p:pic>
      <p:pic>
        <p:nvPicPr>
          <p:cNvPr id="11" name="Attēls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714" y="3739014"/>
            <a:ext cx="4847780" cy="242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2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684211" y="685800"/>
            <a:ext cx="8534400" cy="1507067"/>
          </a:xfrm>
        </p:spPr>
        <p:txBody>
          <a:bodyPr/>
          <a:lstStyle/>
          <a:p>
            <a:r>
              <a:rPr lang="lv-LV" dirty="0" smtClean="0"/>
              <a:t>Šofera – autobusa aplikācija</a:t>
            </a:r>
            <a:endParaRPr lang="lv-LV" dirty="0"/>
          </a:p>
        </p:txBody>
      </p:sp>
      <p:pic>
        <p:nvPicPr>
          <p:cNvPr id="5" name="Satura vietturis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2044913"/>
            <a:ext cx="2837980" cy="4256971"/>
          </a:xfrm>
        </p:spPr>
      </p:pic>
      <p:pic>
        <p:nvPicPr>
          <p:cNvPr id="6" name="Satura vietturis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1" y="2044913"/>
            <a:ext cx="2834694" cy="4252043"/>
          </a:xfrm>
        </p:spPr>
      </p:pic>
      <p:sp>
        <p:nvSpPr>
          <p:cNvPr id="7" name="TextBox 6"/>
          <p:cNvSpPr txBox="1"/>
          <p:nvPr/>
        </p:nvSpPr>
        <p:spPr>
          <a:xfrm>
            <a:off x="7650051" y="2192867"/>
            <a:ext cx="323259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lv-LV" sz="2800" dirty="0" smtClean="0"/>
              <a:t>2 skati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lv-LV" sz="2400" dirty="0" smtClean="0"/>
              <a:t>Ielogošanās skats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lv-LV" sz="2400" dirty="0" smtClean="0"/>
              <a:t>Maršruta izvēles skats</a:t>
            </a:r>
          </a:p>
        </p:txBody>
      </p:sp>
    </p:spTree>
    <p:extLst>
      <p:ext uri="{BB962C8B-B14F-4D97-AF65-F5344CB8AC3E}">
        <p14:creationId xmlns:p14="http://schemas.microsoft.com/office/powerpoint/2010/main" val="1999413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atura vietturis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49" y="888643"/>
            <a:ext cx="3480038" cy="5220058"/>
          </a:xfrm>
        </p:spPr>
      </p:pic>
      <p:pic>
        <p:nvPicPr>
          <p:cNvPr id="6" name="Satura vietturis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154" y="888644"/>
            <a:ext cx="3480037" cy="5220057"/>
          </a:xfrm>
        </p:spPr>
      </p:pic>
    </p:spTree>
    <p:extLst>
      <p:ext uri="{BB962C8B-B14F-4D97-AF65-F5344CB8AC3E}">
        <p14:creationId xmlns:p14="http://schemas.microsoft.com/office/powerpoint/2010/main" val="145576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684211" y="704163"/>
            <a:ext cx="8534400" cy="1507067"/>
          </a:xfrm>
        </p:spPr>
        <p:txBody>
          <a:bodyPr/>
          <a:lstStyle/>
          <a:p>
            <a:r>
              <a:rPr lang="lv-LV" dirty="0" smtClean="0"/>
              <a:t>Turpmākie plānotie uzdevumi</a:t>
            </a:r>
            <a:endParaRPr lang="lv-LV" dirty="0"/>
          </a:p>
        </p:txBody>
      </p:sp>
      <p:sp>
        <p:nvSpPr>
          <p:cNvPr id="3" name="Satura vietturis 2"/>
          <p:cNvSpPr>
            <a:spLocks noGrp="1"/>
          </p:cNvSpPr>
          <p:nvPr>
            <p:ph sz="half" idx="1"/>
          </p:nvPr>
        </p:nvSpPr>
        <p:spPr>
          <a:xfrm>
            <a:off x="665131" y="2211230"/>
            <a:ext cx="8553480" cy="3880001"/>
          </a:xfrm>
        </p:spPr>
        <p:txBody>
          <a:bodyPr>
            <a:normAutofit/>
          </a:bodyPr>
          <a:lstStyle/>
          <a:p>
            <a:r>
              <a:rPr lang="lv-LV" sz="2800" dirty="0" smtClean="0"/>
              <a:t>Pabeigt darba teorētisko daļu</a:t>
            </a:r>
          </a:p>
          <a:p>
            <a:r>
              <a:rPr lang="lv-LV" sz="2800" dirty="0" smtClean="0"/>
              <a:t>Apskatīt un analizēt līdz šim izveidotās, līdzīgās sistēmas</a:t>
            </a:r>
          </a:p>
          <a:p>
            <a:r>
              <a:rPr lang="lv-LV" sz="2800" dirty="0" smtClean="0"/>
              <a:t>Pabeigt šofera aplikāciju</a:t>
            </a:r>
          </a:p>
          <a:p>
            <a:r>
              <a:rPr lang="lv-LV" sz="2800" dirty="0" smtClean="0"/>
              <a:t>Izveidot pasažiera aplikāciju</a:t>
            </a:r>
            <a:endParaRPr lang="lv-LV" sz="2800" dirty="0"/>
          </a:p>
        </p:txBody>
      </p:sp>
    </p:spTree>
    <p:extLst>
      <p:ext uri="{BB962C8B-B14F-4D97-AF65-F5344CB8AC3E}">
        <p14:creationId xmlns:p14="http://schemas.microsoft.com/office/powerpoint/2010/main" val="2025756517"/>
      </p:ext>
    </p:extLst>
  </p:cSld>
  <p:clrMapOvr>
    <a:masterClrMapping/>
  </p:clrMapOvr>
</p:sld>
</file>

<file path=ppt/theme/theme1.xml><?xml version="1.0" encoding="utf-8"?>
<a:theme xmlns:a="http://schemas.openxmlformats.org/drawingml/2006/main" name="Sektors">
  <a:themeElements>
    <a:clrScheme name="Sektors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ktors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kto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140</TotalTime>
  <Words>205</Words>
  <Application>Microsoft Office PowerPoint</Application>
  <PresentationFormat>Platekrāna</PresentationFormat>
  <Paragraphs>35</Paragraphs>
  <Slides>11</Slides>
  <Notes>0</Notes>
  <HiddenSlides>0</HiddenSlides>
  <MMClips>0</MMClips>
  <ScaleCrop>false</ScaleCrop>
  <HeadingPairs>
    <vt:vector size="6" baseType="variant">
      <vt:variant>
        <vt:lpstr>Lietotie fonti</vt:lpstr>
      </vt:variant>
      <vt:variant>
        <vt:i4>4</vt:i4>
      </vt:variant>
      <vt:variant>
        <vt:lpstr>Dizains</vt:lpstr>
      </vt:variant>
      <vt:variant>
        <vt:i4>1</vt:i4>
      </vt:variant>
      <vt:variant>
        <vt:lpstr>Slaidu virsraksti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Sektors</vt:lpstr>
      <vt:lpstr>Gps izmantošana transporta organizācijā</vt:lpstr>
      <vt:lpstr>Darba mērķis</vt:lpstr>
      <vt:lpstr>Mērķa sasniegšanai nepieciešamie uzdevumi</vt:lpstr>
      <vt:lpstr>Līdz šim paveiktais</vt:lpstr>
      <vt:lpstr>Datu bāze</vt:lpstr>
      <vt:lpstr>Pārvadātāja aplikācija</vt:lpstr>
      <vt:lpstr>Šofera – autobusa aplikācija</vt:lpstr>
      <vt:lpstr>PowerPoint prezentācija</vt:lpstr>
      <vt:lpstr>Turpmākie plānotie uzdevumi</vt:lpstr>
      <vt:lpstr>Literatūras saraksts</vt:lpstr>
      <vt:lpstr>Paldies par uzmanību!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izmantošana transporta organizācijā</dc:title>
  <dc:creator>Katrīna Zvaigzne</dc:creator>
  <cp:lastModifiedBy>Katrīna Zvaigzne</cp:lastModifiedBy>
  <cp:revision>9</cp:revision>
  <dcterms:created xsi:type="dcterms:W3CDTF">2014-04-23T19:26:52Z</dcterms:created>
  <dcterms:modified xsi:type="dcterms:W3CDTF">2014-04-23T21:47:25Z</dcterms:modified>
</cp:coreProperties>
</file>