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Rediģēt šablona apakšvirsraksta stilu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8540-2BB9-45B8-BCC3-1BB7795CFDF8}" type="datetimeFigureOut">
              <a:rPr lang="lv-LV" smtClean="0"/>
              <a:t>2014.06.09.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2EE7-3EE5-4ABE-819A-A568BD23340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4604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āmas 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v-LV" smtClean="0"/>
              <a:t>Noklikšķiniet uz ikonas, lai pievienotu attēlu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8540-2BB9-45B8-BCC3-1BB7795CFDF8}" type="datetimeFigureOut">
              <a:rPr lang="lv-LV" smtClean="0"/>
              <a:t>2014.06.09.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2EE7-3EE5-4ABE-819A-A568BD23340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7228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rsraksts un pa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8540-2BB9-45B8-BCC3-1BB7795CFDF8}" type="datetimeFigureOut">
              <a:rPr lang="lv-LV" smtClean="0"/>
              <a:t>2014.06.09.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2EE7-3EE5-4ABE-819A-A568BD23340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57055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āt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8540-2BB9-45B8-BCC3-1BB7795CFDF8}" type="datetimeFigureOut">
              <a:rPr lang="lv-LV" smtClean="0"/>
              <a:t>2014.06.09.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2EE7-3EE5-4ABE-819A-A568BD23340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88461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zīt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8540-2BB9-45B8-BCC3-1BB7795CFDF8}" type="datetimeFigureOut">
              <a:rPr lang="lv-LV" smtClean="0"/>
              <a:t>2014.06.09.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2EE7-3EE5-4ABE-819A-A568BD23340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98298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ēt vizītkar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lv-LV" smtClean="0"/>
              <a:t>Rediģēt šablona teksta stilus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8540-2BB9-45B8-BCC3-1BB7795CFDF8}" type="datetimeFigureOut">
              <a:rPr lang="lv-LV" smtClean="0"/>
              <a:t>2014.06.09.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2EE7-3EE5-4ABE-819A-A568BD23340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40743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tiess vai apl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lv-LV" smtClean="0"/>
              <a:t>Rediģēt šablona teksta stilus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8540-2BB9-45B8-BCC3-1BB7795CFDF8}" type="datetimeFigureOut">
              <a:rPr lang="lv-LV" smtClean="0"/>
              <a:t>2014.06.09.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2EE7-3EE5-4ABE-819A-A568BD23340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1160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8540-2BB9-45B8-BCC3-1BB7795CFDF8}" type="datetimeFigureOut">
              <a:rPr lang="lv-LV" smtClean="0"/>
              <a:t>2014.06.09.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2EE7-3EE5-4ABE-819A-A568BD23340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5793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8540-2BB9-45B8-BCC3-1BB7795CFDF8}" type="datetimeFigureOut">
              <a:rPr lang="lv-LV" smtClean="0"/>
              <a:t>2014.06.09.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2EE7-3EE5-4ABE-819A-A568BD23340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517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8540-2BB9-45B8-BCC3-1BB7795CFDF8}" type="datetimeFigureOut">
              <a:rPr lang="lv-LV" smtClean="0"/>
              <a:t>2014.06.09.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52D2EE7-3EE5-4ABE-819A-A568BD23340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9951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8540-2BB9-45B8-BCC3-1BB7795CFDF8}" type="datetimeFigureOut">
              <a:rPr lang="lv-LV" smtClean="0"/>
              <a:t>2014.06.09.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2EE7-3EE5-4ABE-819A-A568BD23340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0525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8540-2BB9-45B8-BCC3-1BB7795CFDF8}" type="datetimeFigureOut">
              <a:rPr lang="lv-LV" smtClean="0"/>
              <a:t>2014.06.09.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2EE7-3EE5-4ABE-819A-A568BD23340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4402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8540-2BB9-45B8-BCC3-1BB7795CFDF8}" type="datetimeFigureOut">
              <a:rPr lang="lv-LV" smtClean="0"/>
              <a:t>2014.06.09.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2EE7-3EE5-4ABE-819A-A568BD23340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282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8540-2BB9-45B8-BCC3-1BB7795CFDF8}" type="datetimeFigureOut">
              <a:rPr lang="lv-LV" smtClean="0"/>
              <a:t>2014.06.09.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2EE7-3EE5-4ABE-819A-A568BD23340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3316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8540-2BB9-45B8-BCC3-1BB7795CFDF8}" type="datetimeFigureOut">
              <a:rPr lang="lv-LV" smtClean="0"/>
              <a:t>2014.06.09.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2EE7-3EE5-4ABE-819A-A568BD23340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1760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8540-2BB9-45B8-BCC3-1BB7795CFDF8}" type="datetimeFigureOut">
              <a:rPr lang="lv-LV" smtClean="0"/>
              <a:t>2014.06.09.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2EE7-3EE5-4ABE-819A-A568BD23340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8001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v-LV" smtClean="0"/>
              <a:t>Noklikšķiniet uz ikonas, lai pievienotu attēlu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8540-2BB9-45B8-BCC3-1BB7795CFDF8}" type="datetimeFigureOut">
              <a:rPr lang="lv-LV" smtClean="0"/>
              <a:t>2014.06.09.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2EE7-3EE5-4ABE-819A-A568BD23340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6104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6F8540-2BB9-45B8-BCC3-1BB7795CFDF8}" type="datetimeFigureOut">
              <a:rPr lang="lv-LV" smtClean="0"/>
              <a:t>2014.06.09.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2D2EE7-3EE5-4ABE-819A-A568BD23340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5283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GPS izmantošana transporta organizācijā</a:t>
            </a:r>
            <a:endParaRPr lang="lv-LV" dirty="0"/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lv-LV" dirty="0" smtClean="0"/>
          </a:p>
          <a:p>
            <a:r>
              <a:rPr lang="lv-LV" sz="2400" dirty="0" smtClean="0"/>
              <a:t>Darba autore: Katrīna Zvaigzne</a:t>
            </a:r>
          </a:p>
          <a:p>
            <a:r>
              <a:rPr lang="lv-LV" sz="2400" dirty="0" smtClean="0"/>
              <a:t>Zinātniskais vadītājs: asoc. prof., Dr. </a:t>
            </a:r>
            <a:r>
              <a:rPr lang="lv-LV" sz="2400" dirty="0" err="1" smtClean="0"/>
              <a:t>hab</a:t>
            </a:r>
            <a:r>
              <a:rPr lang="lv-LV" sz="2400" dirty="0" smtClean="0"/>
              <a:t>. </a:t>
            </a:r>
            <a:r>
              <a:rPr lang="lv-LV" sz="2400" dirty="0"/>
              <a:t>p</a:t>
            </a:r>
            <a:r>
              <a:rPr lang="lv-LV" sz="2400" dirty="0" smtClean="0"/>
              <a:t>hys. Juris Žagars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83342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irsraksts 3"/>
          <p:cNvSpPr>
            <a:spLocks noGrp="1"/>
          </p:cNvSpPr>
          <p:nvPr>
            <p:ph type="title"/>
          </p:nvPr>
        </p:nvSpPr>
        <p:spPr>
          <a:xfrm>
            <a:off x="1510069" y="2733541"/>
            <a:ext cx="10018713" cy="1752599"/>
          </a:xfrm>
        </p:spPr>
        <p:txBody>
          <a:bodyPr>
            <a:normAutofit/>
          </a:bodyPr>
          <a:lstStyle/>
          <a:p>
            <a:r>
              <a:rPr lang="lv-LV" sz="4800" dirty="0" smtClean="0"/>
              <a:t>Paldies par uzmanību!</a:t>
            </a:r>
            <a:endParaRPr lang="lv-LV" sz="4800" dirty="0"/>
          </a:p>
        </p:txBody>
      </p:sp>
    </p:spTree>
    <p:extLst>
      <p:ext uri="{BB962C8B-B14F-4D97-AF65-F5344CB8AC3E}">
        <p14:creationId xmlns:p14="http://schemas.microsoft.com/office/powerpoint/2010/main" val="205790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smtClean="0"/>
              <a:t>Darba mērķis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1484311" y="1829872"/>
            <a:ext cx="10018713" cy="3124201"/>
          </a:xfrm>
        </p:spPr>
        <p:txBody>
          <a:bodyPr>
            <a:normAutofit/>
          </a:bodyPr>
          <a:lstStyle/>
          <a:p>
            <a:r>
              <a:rPr lang="lv-LV" sz="3200" dirty="0" smtClean="0"/>
              <a:t>I</a:t>
            </a:r>
            <a:r>
              <a:rPr lang="fr-FR" sz="3200" dirty="0" smtClean="0"/>
              <a:t>zp</a:t>
            </a:r>
            <a:r>
              <a:rPr lang="lv-LV" sz="3200" dirty="0"/>
              <a:t>ē</a:t>
            </a:r>
            <a:r>
              <a:rPr lang="fr-FR" sz="3200" dirty="0"/>
              <a:t>t</a:t>
            </a:r>
            <a:r>
              <a:rPr lang="lv-LV" sz="3200" dirty="0"/>
              <a:t>ī</a:t>
            </a:r>
            <a:r>
              <a:rPr lang="fr-FR" sz="3200" dirty="0"/>
              <a:t>t inform</a:t>
            </a:r>
            <a:r>
              <a:rPr lang="lv-LV" sz="3200" dirty="0"/>
              <a:t>ā</a:t>
            </a:r>
            <a:r>
              <a:rPr lang="fr-FR" sz="3200" dirty="0"/>
              <a:t>ciju par GPS un rad</a:t>
            </a:r>
            <a:r>
              <a:rPr lang="lv-LV" sz="3200" dirty="0"/>
              <a:t>ī</a:t>
            </a:r>
            <a:r>
              <a:rPr lang="fr-FR" sz="3200" dirty="0"/>
              <a:t>t</a:t>
            </a:r>
            <a:r>
              <a:rPr lang="lv-LV" sz="3200" dirty="0"/>
              <a:t> aplikāciju, kas uzlabotu pārvadātāju un klientu savstarpējo saskarsmi izmantojot tieši GPS tehnoloģiju.</a:t>
            </a:r>
          </a:p>
        </p:txBody>
      </p:sp>
    </p:spTree>
    <p:extLst>
      <p:ext uri="{BB962C8B-B14F-4D97-AF65-F5344CB8AC3E}">
        <p14:creationId xmlns:p14="http://schemas.microsoft.com/office/powerpoint/2010/main" val="277432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smtClean="0"/>
              <a:t>Mērķa sasniegšanai nepieciešami uzdevumi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1484311" y="2305320"/>
            <a:ext cx="10018713" cy="3846490"/>
          </a:xfrm>
        </p:spPr>
        <p:txBody>
          <a:bodyPr>
            <a:normAutofit/>
          </a:bodyPr>
          <a:lstStyle/>
          <a:p>
            <a:pPr lvl="0"/>
            <a:r>
              <a:rPr lang="lv-LV" dirty="0"/>
              <a:t>Izpētīt informāciju par GPS;</a:t>
            </a:r>
          </a:p>
          <a:p>
            <a:pPr lvl="0"/>
            <a:r>
              <a:rPr lang="lv-LV" dirty="0"/>
              <a:t>Izpētīt šobrīd esošās sistēmas transporta kontrolei;</a:t>
            </a:r>
          </a:p>
          <a:p>
            <a:pPr lvl="0"/>
            <a:r>
              <a:rPr lang="lv-LV" dirty="0"/>
              <a:t>Izpētīt ārvalstu pieredzi sabiedriskā transporta sekošanas aplikāciju izstrādē;</a:t>
            </a:r>
          </a:p>
          <a:p>
            <a:pPr lvl="0"/>
            <a:r>
              <a:rPr lang="lv-LV" dirty="0"/>
              <a:t>I</a:t>
            </a:r>
            <a:r>
              <a:rPr lang="pl-PL" dirty="0"/>
              <a:t>zveidot datu b</a:t>
            </a:r>
            <a:r>
              <a:rPr lang="lv-LV" dirty="0"/>
              <a:t>ā</a:t>
            </a:r>
            <a:r>
              <a:rPr lang="pl-PL" dirty="0"/>
              <a:t>zi lok</a:t>
            </a:r>
            <a:r>
              <a:rPr lang="lv-LV" dirty="0"/>
              <a:t>ā</a:t>
            </a:r>
            <a:r>
              <a:rPr lang="pl-PL" dirty="0"/>
              <a:t>cijas</a:t>
            </a:r>
            <a:r>
              <a:rPr lang="lv-LV" dirty="0"/>
              <a:t> datu uzglabāšanai;</a:t>
            </a:r>
          </a:p>
          <a:p>
            <a:pPr lvl="0"/>
            <a:r>
              <a:rPr lang="lv-LV" dirty="0"/>
              <a:t>Izveidot aplikāciju pārvadātājam;</a:t>
            </a:r>
          </a:p>
          <a:p>
            <a:pPr lvl="0"/>
            <a:r>
              <a:rPr lang="lv-LV" dirty="0"/>
              <a:t>Izveidot mobilo aplikāciju šoferim;</a:t>
            </a:r>
          </a:p>
          <a:p>
            <a:pPr lvl="0"/>
            <a:r>
              <a:rPr lang="lv-LV" dirty="0"/>
              <a:t>Izveidot mobilo aplikāciju pasažierim</a:t>
            </a:r>
            <a:r>
              <a:rPr lang="lv-LV" dirty="0" smtClean="0"/>
              <a:t>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9402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smtClean="0"/>
              <a:t>Esošās sistēmas transporta kontrolei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1484311" y="1945782"/>
            <a:ext cx="10018713" cy="31242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lv-LV" sz="2800" dirty="0" smtClean="0"/>
              <a:t>Seko.lv sekošanas sistēma</a:t>
            </a:r>
          </a:p>
          <a:p>
            <a:pPr>
              <a:lnSpc>
                <a:spcPct val="150000"/>
              </a:lnSpc>
            </a:pPr>
            <a:r>
              <a:rPr lang="lv-LV" sz="2800" dirty="0" smtClean="0"/>
              <a:t>SIA «Trackpoint» autoparka vadības sistēma</a:t>
            </a:r>
          </a:p>
          <a:p>
            <a:pPr>
              <a:lnSpc>
                <a:spcPct val="150000"/>
              </a:lnSpc>
            </a:pPr>
            <a:r>
              <a:rPr lang="lv-LV" sz="2800" dirty="0" smtClean="0"/>
              <a:t>KurTuEsi GPS sekošanas sistēma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350513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smtClean="0"/>
              <a:t>Tiešsaistes sabiedriskā transporta sekošanas sistēmas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1484310" y="2280633"/>
            <a:ext cx="10018713" cy="31242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lv-LV" sz="2800" dirty="0" smtClean="0"/>
              <a:t>Mountain Line Bus Tracker</a:t>
            </a:r>
          </a:p>
          <a:p>
            <a:pPr>
              <a:lnSpc>
                <a:spcPct val="150000"/>
              </a:lnSpc>
            </a:pPr>
            <a:r>
              <a:rPr lang="lv-LV" sz="2800" dirty="0" smtClean="0"/>
              <a:t>StarTran Bus Tracker</a:t>
            </a:r>
          </a:p>
          <a:p>
            <a:pPr>
              <a:lnSpc>
                <a:spcPct val="150000"/>
              </a:lnSpc>
            </a:pPr>
            <a:r>
              <a:rPr lang="lv-LV" sz="2800" dirty="0" smtClean="0"/>
              <a:t>CTA Train Tracker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248584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smtClean="0"/>
              <a:t>Sistēmas «Bussie» datu bāze</a:t>
            </a:r>
            <a:endParaRPr lang="lv-LV" dirty="0"/>
          </a:p>
        </p:txBody>
      </p:sp>
      <p:pic>
        <p:nvPicPr>
          <p:cNvPr id="4" name="Satura vietturis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3" y="1661375"/>
            <a:ext cx="10632305" cy="5002246"/>
          </a:xfrm>
        </p:spPr>
      </p:pic>
    </p:spTree>
    <p:extLst>
      <p:ext uri="{BB962C8B-B14F-4D97-AF65-F5344CB8AC3E}">
        <p14:creationId xmlns:p14="http://schemas.microsoft.com/office/powerpoint/2010/main" val="191423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irsraksts 3"/>
          <p:cNvSpPr>
            <a:spLocks noGrp="1"/>
          </p:cNvSpPr>
          <p:nvPr>
            <p:ph type="title"/>
          </p:nvPr>
        </p:nvSpPr>
        <p:spPr>
          <a:xfrm>
            <a:off x="1471433" y="2578994"/>
            <a:ext cx="10018713" cy="1752599"/>
          </a:xfrm>
        </p:spPr>
        <p:txBody>
          <a:bodyPr/>
          <a:lstStyle/>
          <a:p>
            <a:r>
              <a:rPr lang="lv-LV" dirty="0" smtClean="0"/>
              <a:t>Sistēmas «Bussie» demonstrācija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471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smtClean="0"/>
              <a:t>Secinājumi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1484310" y="2137893"/>
            <a:ext cx="10018713" cy="3833611"/>
          </a:xfrm>
        </p:spPr>
        <p:txBody>
          <a:bodyPr>
            <a:normAutofit lnSpcReduction="10000"/>
          </a:bodyPr>
          <a:lstStyle/>
          <a:p>
            <a:r>
              <a:rPr lang="lv-LV" dirty="0" smtClean="0"/>
              <a:t>Izpētīta pieejamā informācija par GPS un GNSS tehnoloģijām, izstrādāta aplikācija pasažieru un pārvadātāju komunikācijas uzlabošanai.</a:t>
            </a:r>
          </a:p>
          <a:p>
            <a:r>
              <a:rPr lang="lv-LV" dirty="0" smtClean="0"/>
              <a:t>Izpētītas esošās sistēmas Latvijā autoparku kontrolei.</a:t>
            </a:r>
          </a:p>
          <a:p>
            <a:r>
              <a:rPr lang="lv-LV" dirty="0" smtClean="0"/>
              <a:t>Izpētītas sistēmas  pasaulē, kuru darbības virziens būtu līdzīgs izstrādātajai sistēmai.</a:t>
            </a:r>
          </a:p>
          <a:p>
            <a:r>
              <a:rPr lang="lv-LV" dirty="0"/>
              <a:t>I</a:t>
            </a:r>
            <a:r>
              <a:rPr lang="lv-LV" dirty="0" smtClean="0"/>
              <a:t>zveidota </a:t>
            </a:r>
            <a:r>
              <a:rPr lang="lv-LV" dirty="0"/>
              <a:t>aplikācija šoferiem un autobusiem lokācijas datu nosūtīšanai uz </a:t>
            </a:r>
            <a:r>
              <a:rPr lang="lv-LV" dirty="0" smtClean="0"/>
              <a:t>serveri.</a:t>
            </a:r>
          </a:p>
          <a:p>
            <a:r>
              <a:rPr lang="lv-LV" dirty="0"/>
              <a:t>Izveidota </a:t>
            </a:r>
            <a:r>
              <a:rPr lang="lv-LV" dirty="0" smtClean="0"/>
              <a:t>aplikācija </a:t>
            </a:r>
            <a:r>
              <a:rPr lang="lv-LV" dirty="0"/>
              <a:t>pasažieriem interesējošā reisa parādīšanas vietai kartē </a:t>
            </a:r>
            <a:r>
              <a:rPr lang="lv-LV" dirty="0" smtClean="0"/>
              <a:t>tiešsaistē</a:t>
            </a:r>
          </a:p>
        </p:txBody>
      </p:sp>
    </p:spTree>
    <p:extLst>
      <p:ext uri="{BB962C8B-B14F-4D97-AF65-F5344CB8AC3E}">
        <p14:creationId xmlns:p14="http://schemas.microsoft.com/office/powerpoint/2010/main" val="197221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 smtClean="0"/>
              <a:t>Priekšlikumi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3124201"/>
          </a:xfrm>
        </p:spPr>
        <p:txBody>
          <a:bodyPr/>
          <a:lstStyle/>
          <a:p>
            <a:r>
              <a:rPr lang="lv-LV" dirty="0" smtClean="0"/>
              <a:t>Sistēmu </a:t>
            </a:r>
            <a:r>
              <a:rPr lang="lv-LV" dirty="0"/>
              <a:t>piedāvāt kādiem sabiedriskā transporta pakalpojumu sniegšanas </a:t>
            </a:r>
            <a:r>
              <a:rPr lang="lv-LV" dirty="0" smtClean="0"/>
              <a:t>uzņēmumiem</a:t>
            </a:r>
          </a:p>
          <a:p>
            <a:r>
              <a:rPr lang="lv-LV" dirty="0"/>
              <a:t>I</a:t>
            </a:r>
            <a:r>
              <a:rPr lang="lv-LV" dirty="0" smtClean="0"/>
              <a:t>zveidot </a:t>
            </a:r>
            <a:r>
              <a:rPr lang="lv-LV" dirty="0"/>
              <a:t>web un iOS aplikācijas</a:t>
            </a:r>
          </a:p>
        </p:txBody>
      </p:sp>
    </p:spTree>
    <p:extLst>
      <p:ext uri="{BB962C8B-B14F-4D97-AF65-F5344CB8AC3E}">
        <p14:creationId xmlns:p14="http://schemas.microsoft.com/office/powerpoint/2010/main" val="1992527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e">
  <a:themeElements>
    <a:clrScheme name="Paralak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ak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TC103457496[[fn=Paralakse]]</Template>
  <TotalTime>263</TotalTime>
  <Words>225</Words>
  <Application>Microsoft Office PowerPoint</Application>
  <PresentationFormat>Platekrāna</PresentationFormat>
  <Paragraphs>34</Paragraphs>
  <Slides>10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2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Paralakse</vt:lpstr>
      <vt:lpstr>GPS izmantošana transporta organizācijā</vt:lpstr>
      <vt:lpstr>Darba mērķis</vt:lpstr>
      <vt:lpstr>Mērķa sasniegšanai nepieciešami uzdevumi</vt:lpstr>
      <vt:lpstr>Esošās sistēmas transporta kontrolei</vt:lpstr>
      <vt:lpstr>Tiešsaistes sabiedriskā transporta sekošanas sistēmas</vt:lpstr>
      <vt:lpstr>Sistēmas «Bussie» datu bāze</vt:lpstr>
      <vt:lpstr>Sistēmas «Bussie» demonstrācija</vt:lpstr>
      <vt:lpstr>Secinājumi</vt:lpstr>
      <vt:lpstr>Priekšlikumi</vt:lpstr>
      <vt:lpstr>Paldies par uzmanību!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prezentācija</dc:title>
  <dc:creator>Katrīna Zvaigzne</dc:creator>
  <cp:lastModifiedBy>Katrīna Zvaigzne</cp:lastModifiedBy>
  <cp:revision>10</cp:revision>
  <dcterms:created xsi:type="dcterms:W3CDTF">2014-06-07T14:42:02Z</dcterms:created>
  <dcterms:modified xsi:type="dcterms:W3CDTF">2014-06-08T22:14:49Z</dcterms:modified>
</cp:coreProperties>
</file>