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3" autoAdjust="0"/>
  </p:normalViewPr>
  <p:slideViewPr>
    <p:cSldViewPr>
      <p:cViewPr varScale="1">
        <p:scale>
          <a:sx n="86" d="100"/>
          <a:sy n="86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4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7477-DACF-442A-9880-7A6A85480BD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C6F3-1A50-4618-A6F0-3D7E6C33A6A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Poszukujemy</a:t>
            </a:r>
            <a:r>
              <a:rPr lang="pl-PL" baseline="0" dirty="0" smtClean="0"/>
              <a:t> maksymalnego przepływu o minimalnym koszcie. Jak widać wagi na łukach zostały tak dobrane, żeby odzwierciedlać zasadę działania algorytmu BALANCE, tj. do danego wierzchołka reprezentującego zapytania (po prawej stronie – „X”, „Y” i „Z”) każdy kolejny łuk wychodzący od danego reklamodawcy ma wartość a + (n-1) * M, gdzie „a” to pozycja reklamodawcy wg kolejności występowania, ale z uwzględnieniem tylko tych reklamodawców, którzy obstawiają dane zapytanie (tu a={1,2,3}), „n” to numer łuku wychodzącego z danego wierzchołka i prowadzący do danego reklamodawcy (tutaj n={1,2,…,b}, gdzie „b” to liczba jednostek budżetu danego reklamodawcy, tu zawsze 3 – czyli zawsze są 3 łuki między daną parą reklamodawca/zapytanie lub 0, jeśli dany reklamodawca nie obstawia zapytania), a M to liczba reklamodawców obstawiających dane zapytanie. Zachowuje to zasadę „ruletki” w przyznawaniu danego zapytania kolejnym reklamodawcom.</a:t>
            </a:r>
          </a:p>
          <a:p>
            <a:endParaRPr lang="pl-PL" baseline="0" dirty="0" smtClean="0"/>
          </a:p>
          <a:p>
            <a:r>
              <a:rPr lang="pl-PL" baseline="0" dirty="0" smtClean="0"/>
              <a:t>Każdy łuk między reklamodawcą o zapytaniem ma przepustowość 1. Łuki od wierzchołka źródła s do wierzchołków reprezentujących reklamodawców mają przepustowości równe budżetom tych reklamodawców (tu zawsze 3), przepustowość od wierzchołka reprezentującego zapytanie do wierzchołka ujścia t odpowiada liczbie wystąpień danego zapytania w sekwencji zapytań (tutaj zawsze 3), koszty tych łuków są równe 0.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Przykładowo łuki z R2 do X posiadają wagi 2,5 oraz 8, ponieważ:</a:t>
            </a:r>
          </a:p>
          <a:p>
            <a:r>
              <a:rPr lang="pl-PL" baseline="0" dirty="0" smtClean="0"/>
              <a:t>a = 2 (R2 jest drugim z reklamodawców obstawiających to hasło)</a:t>
            </a:r>
          </a:p>
          <a:p>
            <a:r>
              <a:rPr lang="pl-PL" baseline="0" dirty="0" smtClean="0"/>
              <a:t>M = 3 (R1, R2 i R3 obstawiają to hasło)</a:t>
            </a:r>
          </a:p>
          <a:p>
            <a:r>
              <a:rPr lang="pl-PL" baseline="0" dirty="0" smtClean="0"/>
              <a:t>n = {1,2,3} (bo trzy łuki wychodzą z R2 do X, więc numerujemy je po kolei)</a:t>
            </a:r>
          </a:p>
          <a:p>
            <a:endParaRPr lang="pl-PL" baseline="0" dirty="0" smtClean="0"/>
          </a:p>
          <a:p>
            <a:r>
              <a:rPr lang="pl-PL" baseline="0" dirty="0" smtClean="0"/>
              <a:t>Analogicznie łuk z R2 do Y posiada wagi 1,3 oraz 5, ponieważ:</a:t>
            </a:r>
          </a:p>
          <a:p>
            <a:r>
              <a:rPr lang="pl-PL" baseline="0" dirty="0" smtClean="0"/>
              <a:t>a = 1 (R2 jest pierwszym z reklamodawców obstawiających to hasło)</a:t>
            </a:r>
          </a:p>
          <a:p>
            <a:r>
              <a:rPr lang="pl-PL" baseline="0" dirty="0" smtClean="0"/>
              <a:t>M = 2 (R2 i R3 obstawiają to hasło)</a:t>
            </a:r>
          </a:p>
          <a:p>
            <a:r>
              <a:rPr lang="pl-PL" baseline="0" dirty="0" smtClean="0"/>
              <a:t>n = {1,2,3} (bo trzy łuki wychodzą z R2 do Y, więc numerujemy je po kolei)</a:t>
            </a:r>
          </a:p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zostało zaprezentowane na powyższym slajdzie, sekwencja powinna wg tego podejścia wyglądać następująco: XXXYYYZ(ZZ) (gdzie pozycje w nawiasach nie zarabiają)</a:t>
            </a:r>
          </a:p>
          <a:p>
            <a:r>
              <a:rPr lang="pl-PL" baseline="0" dirty="0" smtClean="0"/>
              <a:t>Wartość przepływu wynosi 7, jego koszt to 13</a:t>
            </a:r>
          </a:p>
          <a:p>
            <a:endParaRPr lang="pl-PL" baseline="0" dirty="0" smtClean="0"/>
          </a:p>
          <a:p>
            <a:r>
              <a:rPr lang="pl-PL" baseline="0" dirty="0" smtClean="0"/>
              <a:t>Warto zauważyć, że sekwencja XXXYZZY(YZ) również posiada </a:t>
            </a:r>
            <a:r>
              <a:rPr lang="pl-PL" baseline="0" dirty="0" err="1" smtClean="0"/>
              <a:t>comptetitive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ratio</a:t>
            </a:r>
            <a:r>
              <a:rPr lang="pl-PL" baseline="0" dirty="0" smtClean="0"/>
              <a:t> 7/9, mimo, że wykorzystaliśmy inny podzbiór zapytań. Koszt takiej sekwencji dla zadanej sieci wynosi również 13.</a:t>
            </a:r>
          </a:p>
          <a:p>
            <a:r>
              <a:rPr lang="pl-PL" baseline="0" dirty="0" smtClean="0"/>
              <a:t>Uzyskać takie przypisanie można poprzez zamianę przepływu z łuku R3 do Y na przepływ z łuku R3 do Z i prawdopodobnie wynikałoby to z algorytmu poszukującego największy przepływ o minimalnym koszcie. (jest to po prostu drugie optymalne rozwiązanie w tym wypadku)</a:t>
            </a:r>
          </a:p>
          <a:p>
            <a:endParaRPr lang="pl-PL" baseline="0" dirty="0" smtClean="0"/>
          </a:p>
          <a:p>
            <a:r>
              <a:rPr lang="pl-PL" baseline="0" dirty="0" smtClean="0"/>
              <a:t>Zauważmy, że wymiana łuku z R3 do X na inny łuk automatycznie spowoduje, że łuk z X do t nie będzie nasycony, a to oznacza, że nie będzie to maksymalny przepływ dla tej sieci (można jeszcze przepuścić skądś 1 jednostkę), co automatycznie spowoduje wzrost kosztu całego przepływu.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Ponadto jeśli ustalimy wartość przepływu na 6, to jedyny przypadek, dla którego sieć będzie nasycona (nie będzie można już puścić żadnej jednostki) posiada koszt równy 27 (zajmujemy trzy łuki z R2 do X oraz trzy łuki z R3 do Y). Z kolei dla przepływu o wartości 8 najmniejszy koszt wynosi 16 (dwa łuki z R1 do X, jeden łuk z R2 do X, dwa łuki z R2 do Y, jeden łuk z R3 do Y, dwa łuki z R3 do Z). Przepływ o wartości 9 posiada najmniejszy koszt równy 27 (istnieje tylko jeden taki przepływ – trzy łuki z R1 do X, trzy łuki z R2 do Y, trzy łyki z R3 do Z).</a:t>
            </a:r>
          </a:p>
          <a:p>
            <a:endParaRPr lang="pl-PL" baseline="0" dirty="0" smtClean="0"/>
          </a:p>
          <a:p>
            <a:r>
              <a:rPr lang="pl-PL" baseline="0" dirty="0" smtClean="0"/>
              <a:t>Także jak widać odnalezione przez nas rozwiązanie dla przepływu o wartości 7 spełnia założenia metody BALANCE i jest optymalne dla tak zdefiniowanej sieci. Niestety powyższa metoda umożliwia odkrycie najmniejszej liczby zapytań z sekwencji, która „zarobi” w najgorszym przypadku, ale NIE PODAJE jak ta sekwencja powinna wyglądać!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uzyskane z przepływu w sieciach – istniejące łuki pokazują, którzy reklamodawcy zapłacą za które hasła.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79BE-1448-493E-B1CE-CC5000B88091}" type="datetimeFigureOut">
              <a:rPr lang="en-GB" smtClean="0"/>
              <a:t>07/11/2011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1BCD-796C-43DE-A721-E52ACC0DDEA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9" name="pole tekstowe 58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  <p:sp>
        <p:nvSpPr>
          <p:cNvPr id="61" name="pole tekstowe 60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850</Words>
  <Application>Microsoft Office PowerPoint</Application>
  <PresentationFormat>Pokaz na ekranie (4:3)</PresentationFormat>
  <Paragraphs>102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</dc:creator>
  <cp:lastModifiedBy>Mateusz</cp:lastModifiedBy>
  <cp:revision>21</cp:revision>
  <dcterms:created xsi:type="dcterms:W3CDTF">2011-11-07T21:19:51Z</dcterms:created>
  <dcterms:modified xsi:type="dcterms:W3CDTF">2011-11-07T23:17:57Z</dcterms:modified>
</cp:coreProperties>
</file>