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DD60091-A067-4C49-B3E3-9B22DC1F6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2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0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8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8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2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6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80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6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4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1F10B1F-5D24-412F-BBC8-7DE7166B98B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0C9B-7BBE-4EB6-8F75-99CAE645897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67FE-3CAC-4D05-9F52-DA9694B4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0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CF006E-3602-4ACE-B5E8-1F4A7066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245" y="1461668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Развлекательный(и не только) бот для </a:t>
            </a:r>
            <a:r>
              <a:rPr lang="en-US" sz="5400" dirty="0" smtClean="0">
                <a:latin typeface="+mn-lt"/>
              </a:rPr>
              <a:t>Discord</a:t>
            </a:r>
            <a:endParaRPr lang="en-US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3B5F94B-5ADC-46E3-84E2-F88A1F82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60" y="4039110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Выполнил: Калинин Алексей Данилович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323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Моя цель состояла в том</a:t>
            </a:r>
            <a:r>
              <a:rPr lang="en-US" dirty="0" smtClean="0"/>
              <a:t>,</a:t>
            </a:r>
            <a:r>
              <a:rPr lang="ru-RU" dirty="0" smtClean="0"/>
              <a:t> чтобы создать бота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который мог бы помогать администраторам серверов с их непростой работой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Позже я решил также сделать карточную игру просто для развлечения</a:t>
            </a:r>
            <a:r>
              <a:rPr lang="en-US" dirty="0" smtClean="0"/>
              <a:t>,</a:t>
            </a:r>
            <a:r>
              <a:rPr lang="ru-RU" dirty="0" smtClean="0"/>
              <a:t> не для решения каких-то проблем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1028" name="Picture 4" descr="Создание Discord – бота на .NET Core с деплоем на VPS-сервер / Хаб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7103" y="3864632"/>
            <a:ext cx="3643926" cy="2429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DC3418-A92D-460F-ABDC-56014AA8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Задачи:</a:t>
            </a:r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A20C8DB2-4AB3-4A58-803A-0280EE4E8D3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345336"/>
            <a:ext cx="7815266" cy="3036888"/>
            <a:chOff x="1248" y="-123"/>
            <a:chExt cx="4923" cy="191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EFCD3BAC-AB01-431C-9BA0-A1C5DB0E21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7F98667C-F188-4B17-88E6-DF153A86D7D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52A23D4E-40A6-44FC-917A-8CB3F1B8F2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6" y="-123"/>
              <a:ext cx="44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Приветствие </a:t>
              </a:r>
              <a:r>
                <a:rPr lang="ru-RU" sz="2400" dirty="0" smtClean="0">
                  <a:solidFill>
                    <a:srgbClr val="000000"/>
                  </a:solidFill>
                </a:rPr>
                <a:t>ботом в ЛС </a:t>
              </a:r>
              <a:r>
                <a:rPr lang="ru-RU" sz="2400" dirty="0" smtClean="0">
                  <a:solidFill>
                    <a:srgbClr val="000000"/>
                  </a:solidFill>
                </a:rPr>
                <a:t>при заходе на сервер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16CFAC63-B914-467C-82FE-0AEFF168561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C74BF4EB-0699-4EAB-BE7E-EEF8F3D7FFB8}"/>
              </a:ext>
            </a:extLst>
          </p:cNvPr>
          <p:cNvGrpSpPr>
            <a:grpSpLocks/>
          </p:cNvGrpSpPr>
          <p:nvPr/>
        </p:nvGrpSpPr>
        <p:grpSpPr bwMode="auto">
          <a:xfrm>
            <a:off x="3536024" y="1294747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35001EDE-6CD2-4B8B-AC3C-11E6F0F9239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B972B7DA-5366-4562-941D-FBCEE7A6EB8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5F08557A-2E7E-4746-8AD6-930B7AA087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3CA8F51A-964B-45B7-846D-EFD4A78790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A56B1B9C-6663-426A-BC34-1EFA205D45C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150199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1AF17685-2F7B-40DD-AFF0-C5EE43E1DF9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E5FE9698-A152-4E57-B581-6A145A9F93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E46A1151-CABC-472F-8025-5D78A0C08D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2" y="2668"/>
              <a:ext cx="24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Создать команду </a:t>
              </a:r>
              <a:r>
                <a:rPr lang="en-US" sz="2400" dirty="0" smtClean="0">
                  <a:solidFill>
                    <a:srgbClr val="000000"/>
                  </a:solidFill>
                </a:rPr>
                <a:t>ban/unban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C974B551-D073-4F5D-AE89-C56CCD4A38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E79FE129-77AC-43EB-A68F-B4C712E9C70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988399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9E63E791-5994-43AD-A354-69E4DA4AEE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18699921-4802-49EF-B913-3C1742A621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63690D45-EFAB-4F85-9CD8-1F586318FD7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70" y="3261"/>
              <a:ext cx="18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Создать команду </a:t>
              </a:r>
              <a:r>
                <a:rPr lang="en-US" sz="2400" dirty="0" smtClean="0">
                  <a:solidFill>
                    <a:srgbClr val="000000"/>
                  </a:solidFill>
                </a:rPr>
                <a:t>kick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820EBEF9-93A5-4F9B-953C-07EF0ECA05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9E315BFE-8EF4-4F33-9E68-8459A1D9F35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687024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390717B3-3A25-4873-BEA1-38ECEC51CC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B481157D-1383-4620-BE54-9A9CF0D3D08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8649249B-76B7-40B2-B833-DAC953D96D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8" y="3261"/>
              <a:ext cx="20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Создать </a:t>
              </a:r>
              <a:r>
                <a:rPr lang="ru-RU" sz="2400" dirty="0" smtClean="0">
                  <a:solidFill>
                    <a:srgbClr val="000000"/>
                  </a:solidFill>
                </a:rPr>
                <a:t>карточную игру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xmlns="" id="{E8BC01FD-7FC6-4845-96D5-8951DC081A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:a16="http://schemas.microsoft.com/office/drawing/2014/main" xmlns="" id="{E46A1151-CABC-472F-8025-5D78A0C08D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33968" y="3807010"/>
            <a:ext cx="42488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2400" dirty="0" smtClean="0">
                <a:solidFill>
                  <a:srgbClr val="000000"/>
                </a:solidFill>
              </a:rPr>
              <a:t>Создать команду </a:t>
            </a:r>
            <a:r>
              <a:rPr lang="en-US" sz="2400" dirty="0" smtClean="0">
                <a:solidFill>
                  <a:srgbClr val="000000"/>
                </a:solidFill>
              </a:rPr>
              <a:t>mute/</a:t>
            </a:r>
            <a:r>
              <a:rPr lang="en-US" sz="2400" dirty="0" err="1" smtClean="0">
                <a:solidFill>
                  <a:srgbClr val="000000"/>
                </a:solidFill>
              </a:rPr>
              <a:t>unmute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446" y="0"/>
            <a:ext cx="10515600" cy="119044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Доступные команды: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68106" y="1054999"/>
            <a:ext cx="9133936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!</a:t>
            </a:r>
            <a:r>
              <a:rPr lang="en-US" dirty="0" smtClean="0"/>
              <a:t>mute/</a:t>
            </a:r>
            <a:r>
              <a:rPr lang="en-US" dirty="0" err="1" smtClean="0"/>
              <a:t>unmute</a:t>
            </a:r>
            <a:r>
              <a:rPr lang="ru-RU" dirty="0" smtClean="0"/>
              <a:t> – </a:t>
            </a:r>
            <a:r>
              <a:rPr lang="ru-RU" dirty="0" smtClean="0"/>
              <a:t>заглушка</a:t>
            </a:r>
            <a:r>
              <a:rPr lang="en-US" dirty="0" smtClean="0"/>
              <a:t>/</a:t>
            </a:r>
            <a:r>
              <a:rPr lang="ru-RU" dirty="0" err="1" smtClean="0"/>
              <a:t>разглушка</a:t>
            </a:r>
            <a:r>
              <a:rPr lang="ru-RU" dirty="0" smtClean="0"/>
              <a:t> пользователя </a:t>
            </a:r>
            <a:r>
              <a:rPr lang="ru-RU" dirty="0" smtClean="0"/>
              <a:t>на сервере(Требуемая роль – </a:t>
            </a:r>
            <a:r>
              <a:rPr lang="en-US" dirty="0" smtClean="0"/>
              <a:t>admin)</a:t>
            </a:r>
            <a:endParaRPr lang="en-US" dirty="0" smtClean="0"/>
          </a:p>
          <a:p>
            <a:r>
              <a:rPr lang="en-US" dirty="0" smtClean="0"/>
              <a:t>!ban/unban</a:t>
            </a:r>
            <a:r>
              <a:rPr lang="ru-RU" dirty="0" smtClean="0"/>
              <a:t> – </a:t>
            </a:r>
            <a:r>
              <a:rPr lang="ru-RU" dirty="0" err="1" smtClean="0"/>
              <a:t>бан</a:t>
            </a:r>
            <a:r>
              <a:rPr lang="en-US" dirty="0" smtClean="0"/>
              <a:t>/</a:t>
            </a:r>
            <a:r>
              <a:rPr lang="ru-RU" dirty="0" err="1" smtClean="0"/>
              <a:t>анбан</a:t>
            </a:r>
            <a:r>
              <a:rPr lang="ru-RU" dirty="0" smtClean="0"/>
              <a:t> пользователя на сервере(Требуемая </a:t>
            </a:r>
            <a:r>
              <a:rPr lang="ru-RU" dirty="0" smtClean="0"/>
              <a:t>роль – </a:t>
            </a:r>
            <a:r>
              <a:rPr lang="en-US" dirty="0" smtClean="0"/>
              <a:t>admin)</a:t>
            </a:r>
            <a:endParaRPr lang="en-US" dirty="0" smtClean="0"/>
          </a:p>
          <a:p>
            <a:r>
              <a:rPr lang="en-US" dirty="0" smtClean="0"/>
              <a:t>!kick</a:t>
            </a:r>
            <a:r>
              <a:rPr lang="ru-RU" dirty="0" smtClean="0"/>
              <a:t> – выкидывание пользователя с сервера(Требуемая роль – </a:t>
            </a:r>
            <a:r>
              <a:rPr lang="en-US" dirty="0" smtClean="0"/>
              <a:t>admin)</a:t>
            </a:r>
          </a:p>
          <a:p>
            <a:r>
              <a:rPr lang="en-US" dirty="0" smtClean="0"/>
              <a:t>!play – </a:t>
            </a:r>
            <a:r>
              <a:rPr lang="ru-RU" dirty="0" smtClean="0"/>
              <a:t>команда для включения карточной игры(</a:t>
            </a:r>
            <a:r>
              <a:rPr lang="en-US" dirty="0" smtClean="0"/>
              <a:t>!ready, !</a:t>
            </a:r>
            <a:r>
              <a:rPr lang="en-US" dirty="0" err="1" smtClean="0"/>
              <a:t>my_cards</a:t>
            </a:r>
            <a:r>
              <a:rPr lang="en-US" dirty="0" smtClean="0"/>
              <a:t>, !throw_1, !throw_2, !take, !trump, !result)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help_me</a:t>
            </a:r>
            <a:r>
              <a:rPr lang="en-US" dirty="0" smtClean="0"/>
              <a:t> – </a:t>
            </a:r>
            <a:r>
              <a:rPr lang="ru-RU" dirty="0" smtClean="0"/>
              <a:t>информация по доступным командам</a:t>
            </a:r>
            <a:endParaRPr lang="en-US" dirty="0" smtClean="0"/>
          </a:p>
          <a:p>
            <a:r>
              <a:rPr lang="en-US" dirty="0" smtClean="0"/>
              <a:t>!</a:t>
            </a:r>
            <a:r>
              <a:rPr lang="en-US" dirty="0" err="1" smtClean="0"/>
              <a:t>command_info</a:t>
            </a:r>
            <a:r>
              <a:rPr lang="ru-RU" dirty="0" smtClean="0"/>
              <a:t> – информация по определенной команде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C:\Users\kad1102\Desktop\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0838" y="5439721"/>
            <a:ext cx="5156230" cy="9880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2" descr="C:\Users\kad1102\Desktop\Снимо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13" y="1132936"/>
            <a:ext cx="1475898" cy="2392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Конечно</a:t>
            </a:r>
            <a:r>
              <a:rPr lang="en-US" dirty="0" smtClean="0"/>
              <a:t>,</a:t>
            </a:r>
            <a:r>
              <a:rPr lang="ru-RU" dirty="0" smtClean="0"/>
              <a:t> работу нужно еще доделывать</a:t>
            </a:r>
            <a:r>
              <a:rPr lang="en-US" dirty="0" smtClean="0"/>
              <a:t>.</a:t>
            </a:r>
            <a:r>
              <a:rPr lang="ru-RU" dirty="0" smtClean="0"/>
              <a:t> В моей версии программы пока нельзя подкидывать карты</a:t>
            </a:r>
            <a:r>
              <a:rPr lang="en-US" dirty="0" smtClean="0"/>
              <a:t>,</a:t>
            </a:r>
            <a:r>
              <a:rPr lang="ru-RU" dirty="0" smtClean="0"/>
              <a:t> а это очень важная часть игры</a:t>
            </a:r>
            <a:r>
              <a:rPr lang="en-US" dirty="0" smtClean="0"/>
              <a:t>.</a:t>
            </a:r>
            <a:r>
              <a:rPr lang="ru-RU" dirty="0" smtClean="0"/>
              <a:t> Можно добавить картинки самих карт</a:t>
            </a:r>
            <a:r>
              <a:rPr lang="en-US" dirty="0" smtClean="0"/>
              <a:t>,</a:t>
            </a:r>
            <a:r>
              <a:rPr lang="ru-RU" dirty="0" smtClean="0"/>
              <a:t> вместо постоянного повторяющегося текста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,</a:t>
            </a:r>
            <a:r>
              <a:rPr lang="ru-RU" dirty="0" smtClean="0"/>
              <a:t> конечно</a:t>
            </a:r>
            <a:r>
              <a:rPr lang="en-US" dirty="0" smtClean="0"/>
              <a:t>,</a:t>
            </a:r>
            <a:r>
              <a:rPr lang="ru-RU" dirty="0" smtClean="0"/>
              <a:t> сократить кол-во команд при игре</a:t>
            </a:r>
            <a:r>
              <a:rPr lang="en-US" dirty="0" smtClean="0"/>
              <a:t>, </a:t>
            </a:r>
            <a:r>
              <a:rPr lang="ru-RU" dirty="0" smtClean="0"/>
              <a:t>для удобства игроков</a:t>
            </a:r>
            <a:r>
              <a:rPr lang="en-US" dirty="0" smtClean="0"/>
              <a:t>,</a:t>
            </a:r>
            <a:r>
              <a:rPr lang="ru-RU" dirty="0" smtClean="0"/>
              <a:t> ведь на данный момент их довольно много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221</Words>
  <Application>Microsoft Office PowerPoint</Application>
  <PresentationFormat>Произвольный</PresentationFormat>
  <Paragraphs>25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Развлекательный(и не только) бот для Discord</vt:lpstr>
      <vt:lpstr>Цель:</vt:lpstr>
      <vt:lpstr>Задачи:</vt:lpstr>
      <vt:lpstr>Доступные команды:</vt:lpstr>
      <vt:lpstr>Вывод: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kad1102</cp:lastModifiedBy>
  <cp:revision>10</cp:revision>
  <dcterms:created xsi:type="dcterms:W3CDTF">2020-10-04T11:21:40Z</dcterms:created>
  <dcterms:modified xsi:type="dcterms:W3CDTF">2021-04-25T21:08:14Z</dcterms:modified>
</cp:coreProperties>
</file>