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6" r:id="rId8"/>
    <p:sldId id="277" r:id="rId9"/>
    <p:sldId id="278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25" d="100"/>
          <a:sy n="25" d="100"/>
        </p:scale>
        <p:origin x="2592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1" y="2337438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Fitting linear regression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methodes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to high dimension data LARS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Projekat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iz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predmeta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Mašinsko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učenje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5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set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907278" y="1944197"/>
            <a:ext cx="6426200" cy="2969598"/>
            <a:chOff x="2870921" y="3874286"/>
            <a:chExt cx="6791601" cy="95582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18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Problemi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58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Prilikom izrade projekta javili su se problemi,a neki od  problema koji su javili su ovi 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sr-Latn-R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Skup podataka koji sadrži veliki broj atributa.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Pretprocesiranje podataka - odabir prigodnog scalera.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Analiza atributa i odabir prigodnih atributa.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Odabir metaparametara (eps)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Računanje score od cross validation – mean()</a:t>
              </a:r>
            </a:p>
            <a:p>
              <a:endParaRPr lang="sr-Latn-R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Rešavanje ovih problema značajno su unapredili tačnost i poboljšali izradu modela.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857813" y="80008"/>
            <a:ext cx="8055033" cy="6366031"/>
            <a:chOff x="2870921" y="3874286"/>
            <a:chExt cx="6791601" cy="351700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Uvod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i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motivacija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314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statistici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ugla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(LARS)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algoritam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je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prilagođavanje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modela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linearne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visokodimenzionalnim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podacima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koji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je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razvio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Bradley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Efron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, Trevor Hastie , Iain Johnstone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Robert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Tibshirani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Osnovni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koraci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Algoritam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regresije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kuta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Počnite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koeficijentima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jednakim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nuli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Pronađite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x_j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najviše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korelira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Povećava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koeficijent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znaka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njegove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y.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Uzmite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ostatke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 = y -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y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usput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Zaustavite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kada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jednaku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kao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xj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Povećati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k)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njihovom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najmanjih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kvadrata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toliko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rezidualnim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Povećaj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j, </a:t>
              </a:r>
              <a:r>
                <a:rPr lang="el-GR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k, </a:t>
              </a:r>
              <a:r>
                <a:rPr lang="el-GR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β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m)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njihovom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zajedničkom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smjeru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najmanjih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kvadrata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sve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dok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neki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drugi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prediktor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imao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toliko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korelacije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rezidualnim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Nastavite do: svi prediktori su u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modelu.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Prednosti LARS-a metode su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Računarski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 jednako brz kao i odabir prema naprijed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Ako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 dvije varijable gotovo podjednako povezane s odgovorom, tada bi se njihovi koeficijenti trebali povećavati približno istom brzinom. Algoritam se tako ponaša onako kako bi intuicija očekivala, a također je i stabilniji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Lako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 modificira kako bi proizveo učinkovite algoritme za druge metode koje daju slične rezultate, poput laso i postupnu regresiju unaprijed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Učinkovit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je u kontekstima u kojima je p&gt;&gt;n (tj. Kada je broj dimenzija znatno veći od broja točaka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).</a:t>
              </a:r>
            </a:p>
            <a:p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Nedostaci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metode LARS uključuju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Budući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 gotovo svi visokodimenzionalni podaci u stvarni će svijet slučajno pokazati određeni stupanj kolinearnosti kroz barem neke varijable, problem koji LARS ima s koreliranim varijablama može ograničiti njegovu primjenu na visokodimenzionalne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podatke.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3324192" y="662523"/>
            <a:ext cx="6715536" cy="4908591"/>
            <a:chOff x="2870921" y="3874286"/>
            <a:chExt cx="6791601" cy="157992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323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Skup</a:t>
              </a:r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2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podataka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120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Residential Building Data Set je preuzet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 </a:t>
              </a:r>
              <a:r>
                <a: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UCI Machine Learning 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Repository.</a:t>
              </a:r>
            </a:p>
            <a:p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Skup podataka 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sadrži 360 stanova koji su sagrađeni između 1993. i 2008. godine u Teheranu,metropoli sa oko 8.2 miliona stanovnika.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Između 29 atributa u ovom skupu podataka, ciljna funkcija je data sa atributom V9(aktuelna prodajna cena) ili V10(aktuelna cena izgradnje).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Između atributa koji se koriste za predviđanje od V1 do V8 su finasijski atributi i atributi koji objašnjavaju fizičku konstrukciju zgrade, a atributi između V11 do V29 su ekonomski atributi. Svi oni su podeljeni u 5 vremenskih serija.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Četiri prva atributa odnose se na kvartale i godine, oni su izraženi u Persijskom kalendaru.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 obučavanju modela za ciljnu funkciju sam se odlučio korisiti atribut V9.</a:t>
              </a:r>
            </a:p>
            <a:p>
              <a:endParaRPr lang="sr-Latn-RS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Skup podataka poseduje ukupno 109 atributa.</a:t>
              </a:r>
              <a:endParaRPr lang="sr-Latn-R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1636717" y="416685"/>
            <a:ext cx="9031250" cy="6024621"/>
            <a:chOff x="1835698" y="624414"/>
            <a:chExt cx="9031250" cy="602462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55645E-DBC5-4528-B1C9-24ED75A830A9}"/>
                </a:ext>
              </a:extLst>
            </p:cNvPr>
            <p:cNvGrpSpPr/>
            <p:nvPr/>
          </p:nvGrpSpPr>
          <p:grpSpPr>
            <a:xfrm>
              <a:off x="2993555" y="624414"/>
              <a:ext cx="6715536" cy="3400485"/>
              <a:chOff x="2870921" y="3874286"/>
              <a:chExt cx="6791601" cy="109451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2946455" y="3874286"/>
                <a:ext cx="6640535" cy="188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err="1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Vizuelizacija</a:t>
                </a:r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i</a:t>
                </a:r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analiza</a:t>
                </a:r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atributa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870921" y="4245633"/>
                <a:ext cx="6791601" cy="723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Od 109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atributa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sr-Latn-R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, četri atributa se odnose na vreme godine pocetka i kraja izgradnje,kao i u kom kvartalu je započeta i završena izgradnja.</a:t>
                </a:r>
              </a:p>
              <a:p>
                <a:r>
                  <a:rPr lang="sr-Latn-R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Ovi atributi prilikom formiranja modela,ne uticu na prediktivne osobine modela.</a:t>
                </a:r>
              </a:p>
              <a:p>
                <a:r>
                  <a:rPr lang="sr-Latn-R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Vizuelizacija skupa podataka se odnosi na prikazivanje korelisanosti podataka kao i na redukciju podataka na različite načine.</a:t>
                </a:r>
              </a:p>
              <a:p>
                <a:r>
                  <a:rPr lang="sr-Latn-R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Na „heatmapi“ možemo videti kako su korelisana prva četiri atributa „godina“ i „kvartali“ sa ciljnom funkcijom, gde možemo videti da su oni slabo korelisane.</a:t>
                </a:r>
              </a:p>
              <a:p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Prilikom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redukcije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dimenzionalnosti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atributa,od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109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atributa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primenom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PCA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dobili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smo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74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atributa,a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primenom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Isomap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TSNE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redukovali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smo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attribute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na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dva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sr-Latn-RS" sz="1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najznačajnija.</a:t>
                </a:r>
                <a:endParaRPr lang="sr-Latn-R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8" y="4240702"/>
              <a:ext cx="9031250" cy="2408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prstClr val="white"/>
                  </a:solidFill>
                  <a:latin typeface="Tw Cen MT" panose="020B0602020104020603" pitchFamily="34" charset="0"/>
                </a:rPr>
                <a:t>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854200" y="624411"/>
            <a:ext cx="7854891" cy="5124036"/>
            <a:chOff x="2870921" y="3874286"/>
            <a:chExt cx="6791601" cy="164927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18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Model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127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 izradu modela koristili smo „</a:t>
              </a: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Residential Building Data Set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“.  Za ciljnu funkciju je uzet atribut 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V9(aktuelna prodajna cena) , dok je za X odbarani svi ostali atributi izuzev četiri početna atributa „godine“ i „kvartali“. 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Prilikom pripreme podataka skup podataka smo podelili na skupove za treniranje,validaciju i testni skup, za random_state je uzet 7 prilikom obe podele.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Priprema podataka obuhvatila je i tri vrste skaliranja podataka: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Standard Scaler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MinMax Scaler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Robust Scaler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 poređenje sa LARS modelom koristili smo Logističku regresiju i LARS-Lasso. 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 Logističku regresiju je bilo potrebno,zbog obimnosoti atributa povečati broj itearacija na 6000.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 obradu modela LARS i LARS-Lasso korištena je sckit-learn funkcija LarsCV i LassoLarsCV, koja u sebi sadrži cross validation, broj validacionih slojeva je iznosio 10.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Takođe za cross validtion korišćeni su i različiti metaparametri eps=(0.00001,0.0001,0.001,0.01,0.1,0,1,10,100,1000,10000) čime smo dobijali najbolji mogući model za datu regresionu funkciju i način sklairanja.</a:t>
              </a:r>
            </a:p>
            <a:p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238437" y="395809"/>
            <a:ext cx="7854891" cy="5124035"/>
            <a:chOff x="2870921" y="3874286"/>
            <a:chExt cx="6791601" cy="164927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946455" y="3874286"/>
              <a:ext cx="6640535" cy="18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Rezultati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870921" y="4245633"/>
              <a:ext cx="6791601" cy="127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Kada su pretprocesirani podaci korstili smo 3 različita skalera. Možemo videti da se rezultati rezlikuju koji smo scaler koristili. </a:t>
              </a:r>
              <a:endParaRPr lang="sr-Latn-R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Potrebno prilikom odabira modela za regresionu funkciju obratiti pažnju da funkcija nije preprilagođena podacima koje koristimo, tu smo upotrebili validacione skupove i na njima proverili prilagođenost podacima.</a:t>
              </a:r>
            </a:p>
            <a:p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Za tri regresione funkcije i tri različita scalera dobili smo različite rezultate:</a:t>
              </a:r>
            </a:p>
            <a:p>
              <a:pPr marL="2114550" lvl="4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Standard scaler 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logistic regression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:  0.5598044626770293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  (eps)  : 0.9598772835052789 (10)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Lars-Lasso (eps) : 0.976085356785963 (1)</a:t>
              </a:r>
            </a:p>
            <a:p>
              <a:pPr marL="2114550" lvl="4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MinMax scaler 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logistic regression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:  0.2948381704351185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  (eps)  : 0.4875008364179246  (10)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Lars-Lasso (eps) :0.9830408718865221  (1e-05)</a:t>
              </a:r>
              <a:endParaRPr lang="it-IT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marL="2114550" lvl="4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Robust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scaler 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it-IT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logistic regression</a:t>
              </a: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:  0.6428669455009188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  (eps)  : 0.969929653695946  (10)</a:t>
              </a:r>
            </a:p>
            <a:p>
              <a:pPr marL="2571750" lvl="5" indent="-285750">
                <a:buFont typeface="Arial" panose="020B0604020202020204" pitchFamily="34" charset="0"/>
                <a:buChar char="•"/>
              </a:pPr>
              <a:r>
                <a:rPr lang="sr-Latn-RS" sz="1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Lars-Lasso (eps) 0.976085356785963 (1)</a:t>
              </a:r>
              <a:endParaRPr lang="it-IT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marL="2114550" lvl="4" indent="-285750">
                <a:buFont typeface="Arial" panose="020B0604020202020204" pitchFamily="34" charset="0"/>
                <a:buChar char="•"/>
              </a:pP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55" y="-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data set</a:t>
              </a:r>
              <a:endParaRPr lang="en-US" sz="4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results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3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1003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Adil Kolakovic</cp:lastModifiedBy>
  <cp:revision>28</cp:revision>
  <dcterms:created xsi:type="dcterms:W3CDTF">2017-01-05T13:17:27Z</dcterms:created>
  <dcterms:modified xsi:type="dcterms:W3CDTF">2021-07-05T20:55:36Z</dcterms:modified>
</cp:coreProperties>
</file>