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6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1" y="2337438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Fitting linear regression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methodes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to high dimension data LARS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Projekat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iz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predmeta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Mašinsko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učenje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5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857813" y="80008"/>
            <a:ext cx="8055033" cy="6366031"/>
            <a:chOff x="2870921" y="3874286"/>
            <a:chExt cx="6791601" cy="351700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Uvod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i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motivacija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314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statistici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ugla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(LARS)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algoritam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je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prilagođavanje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modela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linearne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visokodimenzionalnim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podacima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koji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je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razvio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Bradley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Efron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, Trevor Hastie , Iain Johnstone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Robert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Tibshirani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Osnovni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koraci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Algoritam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kuta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Počnite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koeficijentima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jednakim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nuli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Pronađite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x_j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najviše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korelira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Povećava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koeficijent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znaka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njegove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y.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Uzmite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ostatke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 = y -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usput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Zaustavite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kada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jednaku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kao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xj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Povećati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k)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njihovom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najmanjih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kvadrata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toliko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rezidualnim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Povećaj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j, </a:t>
              </a:r>
              <a:r>
                <a:rPr lang="el-GR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k,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m)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njihovom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zajedničkom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najmanjih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kvadrata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toliko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rezidualnim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Nastavite do: svi prediktori su u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modelu.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Prednosti LARS-a metode su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Računarski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 jednako brz kao i odabir prema naprijed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Ako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 dvije varijable gotovo podjednako povezane s odgovorom, tada bi se njihovi koeficijenti trebali povećavati približno istom brzinom. Algoritam se tako ponaša onako kako bi intuicija očekivala, a također je i stabilniji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Lako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 modificira kako bi proizveo učinkovite algoritme za druge metode koje daju slične rezultate, poput laso i postupnu regresiju unaprijed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Učinkovit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 u kontekstima u kojima je p&gt;&gt;n (tj. Kada je broj dimenzija znatno veći od broja točaka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).</a:t>
              </a:r>
            </a:p>
            <a:p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Nedostaci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metode LARS uključuju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Budući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 gotovo svi visokodimenzionalni podaci u stvarni će svijet slučajno pokazati određeni stupanj kolinearnosti kroz barem neke varijable, problem koji LARS ima s koreliranim varijablama može ograničiti njegovu primjenu na visokodimenzionalne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podatke.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3324192" y="662523"/>
            <a:ext cx="6715536" cy="4908591"/>
            <a:chOff x="2870921" y="3874286"/>
            <a:chExt cx="6791601" cy="157992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323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Skup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podataka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120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Residential Building Data Set je preuzet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UCI Machine Learning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Repository.</a:t>
              </a:r>
            </a:p>
            <a:p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Skup podataka 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sadrži 360 stanova koji su sagrađeni između 1993. i 2008. godine u Teheranu,metropoli sa oko 8.2 miliona stanovnika.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Između 29 atributa u ovom skupu podataka, ciljna funkcija je data sa atributom V9(aktuelna prodajna cena) ili V10(aktuelna cena izgradnje).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Između atributa koji se koriste za predviđanje od V1 do V8 su finasijski atributi i atributi koji objašnjavaju fizičku konstrukciju zgrade, a atributi između V11 do V29 su ekonomski atributi. Svi oni su podeljeni u 5 vremenskih serija.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Četiri prva atributa odnose se na kvartale i godine, oni su izraženi u Persijskom kalendaru.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obučavanju modela za ciljnu funkciju sam se odlučio korisiti atribut </a:t>
              </a:r>
              <a:r>
                <a:rPr lang="sr-Latn-RS" sz="140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V9.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Skup podataka poseduje ukupno 109 atributa.</a:t>
              </a:r>
              <a:endParaRPr lang="sr-Latn-R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prstClr val="white"/>
                  </a:solidFill>
                  <a:latin typeface="Tw Cen MT" panose="020B0602020104020603" pitchFamily="34" charset="0"/>
                </a:rPr>
                <a:t>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set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704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Adil Kolakovic</cp:lastModifiedBy>
  <cp:revision>24</cp:revision>
  <dcterms:created xsi:type="dcterms:W3CDTF">2017-01-05T13:17:27Z</dcterms:created>
  <dcterms:modified xsi:type="dcterms:W3CDTF">2021-07-01T15:08:25Z</dcterms:modified>
</cp:coreProperties>
</file>