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74"/>
  </p:normalViewPr>
  <p:slideViewPr>
    <p:cSldViewPr snapToGrid="0" snapToObjects="1">
      <p:cViewPr varScale="1">
        <p:scale>
          <a:sx n="104" d="100"/>
          <a:sy n="104" d="100"/>
        </p:scale>
        <p:origin x="232" y="6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5/13/19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5/13/19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5/13/19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5/13/19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5/13/19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5/13/19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5/13/19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5/13/19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5/13/19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5/13/19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5/13/19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5/13/19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3DF924-94A5-3B48-83E9-79A3B0E7F3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kumimoji="1" lang="en-US" altLang="zh-CN" sz="2800" dirty="0"/>
              <a:t>Voice Recognition</a:t>
            </a:r>
            <a:br>
              <a:rPr kumimoji="1" lang="en-US" altLang="zh-CN" sz="2800" dirty="0"/>
            </a:br>
            <a:br>
              <a:rPr kumimoji="1" lang="en-US" altLang="zh-CN" sz="2800" dirty="0"/>
            </a:br>
            <a:r>
              <a:rPr kumimoji="1" lang="en-US" altLang="zh-CN" sz="2800" dirty="0"/>
              <a:t>Voice Message</a:t>
            </a:r>
            <a:endParaRPr kumimoji="1" lang="zh-CN" altLang="en-US" sz="28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7F159C9-7EC5-554F-B2A1-F945A574C7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81760" y="1293426"/>
            <a:ext cx="6353968" cy="1160213"/>
          </a:xfrm>
        </p:spPr>
        <p:txBody>
          <a:bodyPr>
            <a:normAutofit lnSpcReduction="10000"/>
          </a:bodyPr>
          <a:lstStyle/>
          <a:p>
            <a:r>
              <a:rPr kumimoji="1" lang="en-US" altLang="zh-CN" sz="3200" dirty="0">
                <a:solidFill>
                  <a:srgbClr val="FFFF00"/>
                </a:solidFill>
              </a:rPr>
              <a:t>NYUSH ICS Final Presentation</a:t>
            </a:r>
          </a:p>
          <a:p>
            <a:pPr algn="ctr"/>
            <a:r>
              <a:rPr kumimoji="1" lang="en-US" altLang="zh-CN" sz="2000" dirty="0" err="1">
                <a:solidFill>
                  <a:srgbClr val="FFFF00"/>
                </a:solidFill>
              </a:rPr>
              <a:t>Kaan</a:t>
            </a:r>
            <a:r>
              <a:rPr kumimoji="1" lang="en-US" altLang="zh-CN" sz="2000" dirty="0">
                <a:solidFill>
                  <a:srgbClr val="FFFF00"/>
                </a:solidFill>
              </a:rPr>
              <a:t> </a:t>
            </a:r>
            <a:r>
              <a:rPr kumimoji="1" lang="en-US" altLang="zh-CN" sz="2000" dirty="0" err="1">
                <a:solidFill>
                  <a:srgbClr val="FFFF00"/>
                </a:solidFill>
              </a:rPr>
              <a:t>Tekin</a:t>
            </a:r>
            <a:endParaRPr kumimoji="1" lang="zh-CN" altLang="en-US" sz="20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4377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5EE899-D67D-6144-904E-B87C9EBAC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zh-CN" dirty="0"/>
              <a:t>Voice Recognition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D321DF-3F3F-EE40-9242-E2A8C156DA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1295" y="1980409"/>
            <a:ext cx="4109115" cy="3997828"/>
          </a:xfrm>
        </p:spPr>
        <p:txBody>
          <a:bodyPr/>
          <a:lstStyle/>
          <a:p>
            <a:pPr>
              <a:buFont typeface="Wingdings" pitchFamily="2" charset="2"/>
              <a:buChar char="u"/>
            </a:pPr>
            <a:r>
              <a:rPr kumimoji="1" lang="en-US" altLang="zh-CN" dirty="0"/>
              <a:t>Install Speech Recognition</a:t>
            </a:r>
          </a:p>
          <a:p>
            <a:pPr>
              <a:buFont typeface="Wingdings" pitchFamily="2" charset="2"/>
              <a:buChar char="u"/>
            </a:pPr>
            <a:r>
              <a:rPr kumimoji="1" lang="en-US" altLang="zh-CN" dirty="0"/>
              <a:t>Import</a:t>
            </a:r>
          </a:p>
          <a:p>
            <a:pPr>
              <a:buFont typeface="Wingdings" pitchFamily="2" charset="2"/>
              <a:buChar char="u"/>
            </a:pPr>
            <a:r>
              <a:rPr kumimoji="1" lang="en-US" altLang="zh-CN" dirty="0"/>
              <a:t>Recording</a:t>
            </a:r>
          </a:p>
          <a:p>
            <a:pPr>
              <a:buFont typeface="Wingdings" pitchFamily="2" charset="2"/>
              <a:buChar char="u"/>
            </a:pPr>
            <a:r>
              <a:rPr kumimoji="1" lang="en-US" altLang="zh-CN" dirty="0"/>
              <a:t>Link to API</a:t>
            </a:r>
          </a:p>
          <a:p>
            <a:pPr>
              <a:buFont typeface="Wingdings" pitchFamily="2" charset="2"/>
              <a:buChar char="u"/>
            </a:pPr>
            <a:r>
              <a:rPr kumimoji="1" lang="en-US" altLang="zh-CN" dirty="0"/>
              <a:t>Return</a:t>
            </a:r>
          </a:p>
          <a:p>
            <a:pPr marL="0" indent="0">
              <a:buNone/>
            </a:pP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5EE8C42-C507-6B4A-81EA-4530A8B763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3803" y="2052116"/>
            <a:ext cx="6731382" cy="3854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632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6FA959-1B1B-754C-8D99-AC6B1B6BF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6327" y="808056"/>
            <a:ext cx="7958331" cy="1077229"/>
          </a:xfrm>
        </p:spPr>
        <p:txBody>
          <a:bodyPr/>
          <a:lstStyle/>
          <a:p>
            <a:pPr algn="ctr"/>
            <a:r>
              <a:rPr kumimoji="1" lang="en-US" altLang="zh-CN" dirty="0"/>
              <a:t>Better Recognition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09766F-CEF6-5246-A526-B554F31039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2971" y="382985"/>
            <a:ext cx="4282109" cy="3997828"/>
          </a:xfrm>
        </p:spPr>
        <p:txBody>
          <a:bodyPr/>
          <a:lstStyle/>
          <a:p>
            <a:r>
              <a:rPr kumimoji="1" lang="en-US" altLang="zh-CN" dirty="0"/>
              <a:t>Adjust Opportunity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555CDDF-E22B-CC41-A0F0-7DE633CE52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5020" y="3021913"/>
            <a:ext cx="9436100" cy="271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804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9464B1-23E5-EB4D-9858-77FBDA4F8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zh-CN" dirty="0"/>
              <a:t>Voice Message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58A410-A1BE-7F4D-BE50-EC3508F635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1870" y="1402711"/>
            <a:ext cx="5035871" cy="3997828"/>
          </a:xfrm>
        </p:spPr>
        <p:txBody>
          <a:bodyPr/>
          <a:lstStyle/>
          <a:p>
            <a:r>
              <a:rPr kumimoji="1" lang="en-US" altLang="zh-CN" dirty="0"/>
              <a:t>Install </a:t>
            </a:r>
            <a:r>
              <a:rPr kumimoji="1" lang="en-US" altLang="zh-CN" dirty="0" err="1"/>
              <a:t>sound_device</a:t>
            </a:r>
            <a:endParaRPr kumimoji="1" lang="en-US" altLang="zh-CN" dirty="0"/>
          </a:p>
          <a:p>
            <a:r>
              <a:rPr kumimoji="1" lang="en-US" altLang="zh-CN" dirty="0"/>
              <a:t>Import</a:t>
            </a:r>
          </a:p>
          <a:p>
            <a:r>
              <a:rPr kumimoji="1" lang="en-US" altLang="zh-CN" dirty="0"/>
              <a:t>Recording</a:t>
            </a:r>
          </a:p>
          <a:p>
            <a:r>
              <a:rPr kumimoji="1" lang="en-US" altLang="zh-CN" dirty="0"/>
              <a:t>Play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3E48598-093C-7E47-87C0-96E03D6A83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1639" y="2107684"/>
            <a:ext cx="5778500" cy="2587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752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9F5D9D-5CE2-0047-AC30-67B96C26C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zh-CN" dirty="0"/>
              <a:t>Integrating them into system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DE48EC-1522-B345-B135-5037F0E6A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699" y="1897889"/>
            <a:ext cx="4553958" cy="3997828"/>
          </a:xfrm>
        </p:spPr>
        <p:txBody>
          <a:bodyPr>
            <a:normAutofit/>
          </a:bodyPr>
          <a:lstStyle/>
          <a:p>
            <a:r>
              <a:rPr kumimoji="1" lang="en-US" altLang="zh-CN" sz="3200" dirty="0"/>
              <a:t>Import Pickle 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0748193-19DA-2E48-B6F5-66BB59A375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0973" y="1885285"/>
            <a:ext cx="3886200" cy="17653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F35CBE6-5318-134F-8485-D80BA47213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2623" y="3952617"/>
            <a:ext cx="5422900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9745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AE7C34-89AF-974B-A8DF-4350432CB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6FD797-6821-1340-954A-8E09F2650E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8F34762-2D1C-784A-BF0C-17D63BC53562}"/>
              </a:ext>
            </a:extLst>
          </p:cNvPr>
          <p:cNvSpPr/>
          <p:nvPr/>
        </p:nvSpPr>
        <p:spPr>
          <a:xfrm>
            <a:off x="3252916" y="2967335"/>
            <a:ext cx="568617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Demo Showcase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902260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麦迪逊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麦迪逊</Template>
  <TotalTime>12</TotalTime>
  <Words>40</Words>
  <Application>Microsoft Macintosh PowerPoint</Application>
  <PresentationFormat>宽屏</PresentationFormat>
  <Paragraphs>19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宋体</vt:lpstr>
      <vt:lpstr>MS Shell Dlg 2</vt:lpstr>
      <vt:lpstr>Arial</vt:lpstr>
      <vt:lpstr>Wingdings</vt:lpstr>
      <vt:lpstr>Wingdings 3</vt:lpstr>
      <vt:lpstr>麦迪逊</vt:lpstr>
      <vt:lpstr>Voice Recognition  Voice Message</vt:lpstr>
      <vt:lpstr>Voice Recognition</vt:lpstr>
      <vt:lpstr>Better Recognition</vt:lpstr>
      <vt:lpstr>Voice Message</vt:lpstr>
      <vt:lpstr>Integrating them into system</vt:lpstr>
      <vt:lpstr>PowerPoint 演示文稿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Voice Recognition  Voice Message</dc:title>
  <dc:creator>kaan xu</dc:creator>
  <cp:lastModifiedBy>kaan xu</cp:lastModifiedBy>
  <cp:revision>2</cp:revision>
  <dcterms:created xsi:type="dcterms:W3CDTF">2019-05-13T00:38:46Z</dcterms:created>
  <dcterms:modified xsi:type="dcterms:W3CDTF">2019-05-13T00:51:11Z</dcterms:modified>
</cp:coreProperties>
</file>