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84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63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1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2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78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1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11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788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50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41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18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92BA-EDE5-461C-AD82-E11594B2F6B6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0ED9-3C2E-4313-82CF-4A95355C92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1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DC Motor Simple </a:t>
            </a:r>
            <a:r>
              <a:rPr lang="tr-TR" dirty="0" err="1" smtClean="0"/>
              <a:t>Genetic</a:t>
            </a:r>
            <a:r>
              <a:rPr lang="tr-TR" dirty="0" smtClean="0"/>
              <a:t> </a:t>
            </a:r>
            <a:r>
              <a:rPr lang="tr-TR" dirty="0" err="1" smtClean="0"/>
              <a:t>Optimisation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42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\AppData\Local\Temp\ConnectorClipboard4845112524391386360\image173662400096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7" y="1322041"/>
            <a:ext cx="36671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in\AppData\Local\Temp\ConnectorClipboard4845112524391386360\image173662401781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73" y="1426815"/>
            <a:ext cx="4105275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933" y="3745965"/>
            <a:ext cx="1495634" cy="43821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33" y="4358632"/>
            <a:ext cx="2810267" cy="162900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030" y="3778074"/>
            <a:ext cx="270547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5" y="2043067"/>
            <a:ext cx="1800476" cy="63826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95" y="3038965"/>
            <a:ext cx="1495634" cy="54300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18" y="2067279"/>
            <a:ext cx="2857899" cy="19433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318" y="4010650"/>
            <a:ext cx="4334480" cy="85737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806" y="1921366"/>
            <a:ext cx="2210108" cy="54300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806" y="2534677"/>
            <a:ext cx="2743583" cy="457264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8806" y="2991941"/>
            <a:ext cx="3191320" cy="133368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806" y="4407738"/>
            <a:ext cx="403916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39" y="1802833"/>
            <a:ext cx="2210108" cy="54300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39" y="2416144"/>
            <a:ext cx="2743583" cy="457264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339" y="2873408"/>
            <a:ext cx="3191320" cy="133368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339" y="4289205"/>
            <a:ext cx="4039164" cy="174331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211" y="2168459"/>
            <a:ext cx="229584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1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45" y="2422459"/>
            <a:ext cx="2295845" cy="140989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18" y="2319182"/>
            <a:ext cx="3858163" cy="221963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948" y="2916770"/>
            <a:ext cx="3191320" cy="72400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80" y="2422459"/>
            <a:ext cx="1981477" cy="4858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280" y="3616955"/>
            <a:ext cx="147658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53" y="1217400"/>
            <a:ext cx="3658111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</Words>
  <Application>Microsoft Office PowerPoint</Application>
  <PresentationFormat>Geniş ekran</PresentationFormat>
  <Paragraphs>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DC Motor Simple Genetic Optimisation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 Simple Genetic Optimisation</dc:title>
  <dc:creator>win</dc:creator>
  <cp:lastModifiedBy>win</cp:lastModifiedBy>
  <cp:revision>3</cp:revision>
  <dcterms:created xsi:type="dcterms:W3CDTF">2025-01-11T16:07:59Z</dcterms:created>
  <dcterms:modified xsi:type="dcterms:W3CDTF">2025-01-11T21:34:01Z</dcterms:modified>
</cp:coreProperties>
</file>