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4CA9-3A5F-416B-99AF-B9BEE3FEC4EE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2ECC-5222-41C6-BE08-E02AEEC48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52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4CA9-3A5F-416B-99AF-B9BEE3FEC4EE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2ECC-5222-41C6-BE08-E02AEEC48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31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4CA9-3A5F-416B-99AF-B9BEE3FEC4EE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2ECC-5222-41C6-BE08-E02AEEC48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02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4CA9-3A5F-416B-99AF-B9BEE3FEC4EE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2ECC-5222-41C6-BE08-E02AEEC48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15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4CA9-3A5F-416B-99AF-B9BEE3FEC4EE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2ECC-5222-41C6-BE08-E02AEEC48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97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4CA9-3A5F-416B-99AF-B9BEE3FEC4EE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2ECC-5222-41C6-BE08-E02AEEC48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89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4CA9-3A5F-416B-99AF-B9BEE3FEC4EE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2ECC-5222-41C6-BE08-E02AEEC48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37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4CA9-3A5F-416B-99AF-B9BEE3FEC4EE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2ECC-5222-41C6-BE08-E02AEEC48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11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4CA9-3A5F-416B-99AF-B9BEE3FEC4EE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2ECC-5222-41C6-BE08-E02AEEC48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4CA9-3A5F-416B-99AF-B9BEE3FEC4EE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2ECC-5222-41C6-BE08-E02AEEC48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25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D4CA9-3A5F-416B-99AF-B9BEE3FEC4EE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2ECC-5222-41C6-BE08-E02AEEC48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09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D4CA9-3A5F-416B-99AF-B9BEE3FEC4EE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2ECC-5222-41C6-BE08-E02AEEC48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78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Yapay</a:t>
            </a:r>
            <a:r>
              <a:rPr lang="en-GB" dirty="0" smtClean="0"/>
              <a:t> </a:t>
            </a:r>
            <a:r>
              <a:rPr lang="en-GB" dirty="0" err="1" smtClean="0"/>
              <a:t>Zeka</a:t>
            </a:r>
            <a:r>
              <a:rPr lang="en-GB" dirty="0" smtClean="0"/>
              <a:t> </a:t>
            </a:r>
            <a:r>
              <a:rPr lang="en-GB" dirty="0" err="1" smtClean="0"/>
              <a:t>ve</a:t>
            </a:r>
            <a:r>
              <a:rPr lang="en-GB" dirty="0" smtClean="0"/>
              <a:t> </a:t>
            </a:r>
            <a:r>
              <a:rPr lang="en-GB" dirty="0" err="1" smtClean="0"/>
              <a:t>Algoritmalarına</a:t>
            </a:r>
            <a:r>
              <a:rPr lang="en-GB" dirty="0" smtClean="0"/>
              <a:t> </a:t>
            </a:r>
            <a:r>
              <a:rPr lang="en-GB" dirty="0" err="1" smtClean="0"/>
              <a:t>Giriş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Kaan</a:t>
            </a:r>
            <a:r>
              <a:rPr lang="en-GB" dirty="0" smtClean="0"/>
              <a:t> ÖZDEMİR</a:t>
            </a:r>
          </a:p>
          <a:p>
            <a:r>
              <a:rPr lang="en-GB" dirty="0" smtClean="0"/>
              <a:t>202485151010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692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Örnek</a:t>
            </a:r>
            <a:r>
              <a:rPr lang="en-GB" dirty="0" smtClean="0"/>
              <a:t> </a:t>
            </a:r>
            <a:r>
              <a:rPr lang="en-GB" dirty="0" err="1" smtClean="0"/>
              <a:t>Uygulamalar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64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Sonuç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38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Yapay</a:t>
            </a:r>
            <a:r>
              <a:rPr lang="en-GB" dirty="0" smtClean="0"/>
              <a:t> </a:t>
            </a:r>
            <a:r>
              <a:rPr lang="en-GB" dirty="0" err="1" smtClean="0"/>
              <a:t>Zeka</a:t>
            </a:r>
            <a:r>
              <a:rPr lang="en-GB" dirty="0" smtClean="0"/>
              <a:t> </a:t>
            </a:r>
            <a:r>
              <a:rPr lang="en-GB" dirty="0" err="1" smtClean="0"/>
              <a:t>Nedir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53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Arama</a:t>
            </a:r>
            <a:r>
              <a:rPr lang="en-GB" dirty="0" smtClean="0"/>
              <a:t> </a:t>
            </a:r>
            <a:r>
              <a:rPr lang="en-GB" dirty="0" err="1" smtClean="0"/>
              <a:t>Problemleri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45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Sezgisel</a:t>
            </a:r>
            <a:r>
              <a:rPr lang="en-GB" dirty="0" smtClean="0"/>
              <a:t> </a:t>
            </a:r>
            <a:r>
              <a:rPr lang="en-GB" dirty="0" err="1" smtClean="0"/>
              <a:t>Algoritmalar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09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Çekişmeli</a:t>
            </a:r>
            <a:r>
              <a:rPr lang="en-GB" dirty="0" smtClean="0"/>
              <a:t> </a:t>
            </a:r>
            <a:r>
              <a:rPr lang="en-GB" dirty="0" err="1" smtClean="0"/>
              <a:t>Algoritmalar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11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Mantıksal</a:t>
            </a:r>
            <a:r>
              <a:rPr lang="en-GB" dirty="0" smtClean="0"/>
              <a:t> </a:t>
            </a:r>
            <a:r>
              <a:rPr lang="en-GB" dirty="0" err="1" smtClean="0"/>
              <a:t>Ajanlar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81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Yapay</a:t>
            </a:r>
            <a:r>
              <a:rPr lang="en-GB" dirty="0" smtClean="0"/>
              <a:t> </a:t>
            </a:r>
            <a:r>
              <a:rPr lang="en-GB" dirty="0" err="1" smtClean="0"/>
              <a:t>Sinir</a:t>
            </a:r>
            <a:r>
              <a:rPr lang="en-GB" dirty="0" smtClean="0"/>
              <a:t> </a:t>
            </a:r>
            <a:r>
              <a:rPr lang="en-GB" dirty="0" err="1" smtClean="0"/>
              <a:t>Ağları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4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Genetik</a:t>
            </a:r>
            <a:r>
              <a:rPr lang="en-GB" dirty="0" smtClean="0"/>
              <a:t> </a:t>
            </a:r>
            <a:r>
              <a:rPr lang="en-GB" dirty="0" err="1" smtClean="0"/>
              <a:t>Algoritmalar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6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Bulanık</a:t>
            </a:r>
            <a:r>
              <a:rPr lang="en-GB" dirty="0" smtClean="0"/>
              <a:t> </a:t>
            </a:r>
            <a:r>
              <a:rPr lang="en-GB" dirty="0" err="1" smtClean="0"/>
              <a:t>Mantık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83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30</Words>
  <Application>Microsoft Office PowerPoint</Application>
  <PresentationFormat>Widescreen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Yapay Zeka ve Algoritmalarına Giriş</vt:lpstr>
      <vt:lpstr>Yapay Zeka Nedir?</vt:lpstr>
      <vt:lpstr>Arama Problemleri</vt:lpstr>
      <vt:lpstr>Sezgisel Algoritmalar</vt:lpstr>
      <vt:lpstr>Çekişmeli Algoritmalar</vt:lpstr>
      <vt:lpstr>Mantıksal Ajanlar</vt:lpstr>
      <vt:lpstr>Yapay Sinir Ağları</vt:lpstr>
      <vt:lpstr>Genetik Algoritmalar</vt:lpstr>
      <vt:lpstr>Bulanık Mantık</vt:lpstr>
      <vt:lpstr>Örnek Uygulamalar</vt:lpstr>
      <vt:lpstr>Sonuç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Yapay Zeka ve Algoritmalarına Giriş</dc:title>
  <dc:creator>Hvl</dc:creator>
  <cp:lastModifiedBy>Hvl</cp:lastModifiedBy>
  <cp:revision>4</cp:revision>
  <dcterms:created xsi:type="dcterms:W3CDTF">2025-05-27T07:47:58Z</dcterms:created>
  <dcterms:modified xsi:type="dcterms:W3CDTF">2025-05-27T17:09:07Z</dcterms:modified>
</cp:coreProperties>
</file>