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friendship75.wordpress.com/2023/10/31/unique-thre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4305" y="1122680"/>
            <a:ext cx="7900670" cy="1905000"/>
          </a:xfrm>
        </p:spPr>
        <p:txBody>
          <a:bodyPr>
            <a:norm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BLOG NAME: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3192145"/>
            <a:ext cx="7562850" cy="1584325"/>
          </a:xfrm>
        </p:spPr>
        <p:txBody>
          <a:bodyPr/>
          <a:p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UNIQUE THREE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6)SELECT IMAGES FROM GALLERY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Content Placeholder 11" descr="Screenshot (1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715770"/>
            <a:ext cx="991489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7)INSERT IMAGE TO BLOG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 descr="Screenshot (1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9860" y="1403985"/>
            <a:ext cx="955167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8)PUBLISH THE BLOG 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 descr="Screenshot (2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920" y="1394460"/>
            <a:ext cx="10437495" cy="5102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9)COPY THE LINK OF YOUR BLOG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Screenshot (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910" y="1612265"/>
            <a:ext cx="9414510" cy="4804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110">
                <a:latin typeface="Times New Roman" panose="02020603050405020304" charset="0"/>
                <a:cs typeface="Times New Roman" panose="02020603050405020304" charset="0"/>
              </a:rPr>
              <a:t>10)PASTE THE BLOG LINK IN SOCIAL MEDIA WITH A POST</a:t>
            </a:r>
            <a:br>
              <a:rPr lang="en-US" sz="3110">
                <a:latin typeface="Times New Roman" panose="02020603050405020304" charset="0"/>
                <a:cs typeface="Times New Roman" panose="02020603050405020304" charset="0"/>
              </a:rPr>
            </a:br>
            <a:endParaRPr lang="en-US" sz="311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 descr="Screenshot (1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725" y="1400810"/>
            <a:ext cx="969899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5786755" cy="188214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CATEGORY: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16250" y="3220720"/>
            <a:ext cx="7651750" cy="2037080"/>
          </a:xfrm>
        </p:spPr>
        <p:txBody>
          <a:bodyPr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DIGITAL MARKETING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320" y="1919605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EMAIL: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uniquethree4@gmail.com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6970"/>
          </a:xfrm>
        </p:spPr>
        <p:txBody>
          <a:bodyPr>
            <a:norm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WORD PRESS BLOG URL: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hlinkClick r:id="rId1" tooltip="" action="ppaction://hlinkfile"/>
              </a:rPr>
              <a:t>https://friendship75.wordpress.com/2023/10/31/unique-three/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1)OPEN WORDPRESS.COM IN CHROME OR ANY OTHER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 descr="Screenshot (1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0" y="1391285"/>
            <a:ext cx="8534400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2)LOG IN OR SIGN UP TO WORDPRESS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3-10-31 at 7.22.26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8395" y="1825625"/>
            <a:ext cx="2059940" cy="4351655"/>
          </a:xfrm>
          <a:prstGeom prst="rect">
            <a:avLst/>
          </a:prstGeom>
        </p:spPr>
      </p:pic>
      <p:pic>
        <p:nvPicPr>
          <p:cNvPr id="7" name="Content Placeholder 6" descr="WhatsApp Image 2023-10-31 at 7.22.27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715" y="1691005"/>
            <a:ext cx="20599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3)ENTER YOUR DOMAIN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3-10-31 at 7.22.27 AM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8395" y="1825625"/>
            <a:ext cx="2059940" cy="4351655"/>
          </a:xfrm>
          <a:prstGeom prst="rect">
            <a:avLst/>
          </a:prstGeom>
        </p:spPr>
      </p:pic>
      <p:pic>
        <p:nvPicPr>
          <p:cNvPr id="7" name="Content Placeholder 6" descr="WhatsApp Image 2023-10-31 at 7.22.28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9035" y="1691005"/>
            <a:ext cx="20599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4)SELECT FREE DOMAIN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3-10-31 at 7.22.28 AM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8395" y="1825625"/>
            <a:ext cx="2059940" cy="4351655"/>
          </a:xfrm>
          <a:prstGeom prst="rect">
            <a:avLst/>
          </a:prstGeom>
        </p:spPr>
      </p:pic>
      <p:pic>
        <p:nvPicPr>
          <p:cNvPr id="7" name="Content Placeholder 6" descr="WhatsApp Image 2023-10-31 at 7.22.28 AM (2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935" y="1950085"/>
            <a:ext cx="20599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5)WRITE THE CONTENT ABOUT YOUR TOPIC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3-10-31 at 7.22.29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45590" y="1691005"/>
            <a:ext cx="2059940" cy="4351655"/>
          </a:xfrm>
          <a:prstGeom prst="rect">
            <a:avLst/>
          </a:prstGeom>
        </p:spPr>
      </p:pic>
      <p:pic>
        <p:nvPicPr>
          <p:cNvPr id="7" name="Content Placeholder 6" descr="WhatsApp Image 2023-10-31 at 7.22.29 AM 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3135" y="1825625"/>
            <a:ext cx="2059940" cy="4351655"/>
          </a:xfrm>
          <a:prstGeom prst="rect">
            <a:avLst/>
          </a:prstGeom>
        </p:spPr>
      </p:pic>
      <p:pic>
        <p:nvPicPr>
          <p:cNvPr id="9" name="Picture 8" descr="WhatsApp Image 2023-10-31 at 7.22.30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80" y="1960245"/>
            <a:ext cx="1995805" cy="4217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Presentation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NAME:</dc:title>
  <dc:creator>LOGESH SIDQ</dc:creator>
  <cp:lastModifiedBy>20BM018 LOGESH</cp:lastModifiedBy>
  <cp:revision>3</cp:revision>
  <dcterms:created xsi:type="dcterms:W3CDTF">2023-10-31T14:30:17Z</dcterms:created>
  <dcterms:modified xsi:type="dcterms:W3CDTF">2023-10-31T15:15:13Z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7C39D3589B5D4EE2B8EFAC9BA7B1CE8F_11</vt:lpwstr>
  </property>
  <property fmtid="{D5CDD505-2E9C-101B-9397-08002B2CF9AE}" pid="3" name="KSOProductBuildVer">
    <vt:lpwstr>1033-12.2.0.13266</vt:lpwstr>
  </property>
</Properties>
</file>