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3920" y="1717675"/>
            <a:ext cx="1995805" cy="92202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775" y="3843655"/>
            <a:ext cx="1531620" cy="633730"/>
          </a:xfrm>
        </p:spPr>
        <p:txBody>
          <a:bodyPr/>
          <a:p>
            <a:endParaRPr lang="en-US"/>
          </a:p>
        </p:txBody>
      </p:sp>
      <p:pic>
        <p:nvPicPr>
          <p:cNvPr id="4" name="Picture 3" descr="WhatsApp Image 2023-10-31 at 9.43.2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160655"/>
            <a:ext cx="8206740" cy="1394460"/>
          </a:xfrm>
          <a:prstGeom prst="rect">
            <a:avLst/>
          </a:prstGeom>
        </p:spPr>
      </p:pic>
      <p:pic>
        <p:nvPicPr>
          <p:cNvPr id="5" name="Picture 4" descr="WhatsApp Image 2023-10-31 at 9.43.3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397000"/>
            <a:ext cx="2555240" cy="5395595"/>
          </a:xfrm>
          <a:prstGeom prst="rect">
            <a:avLst/>
          </a:prstGeom>
        </p:spPr>
      </p:pic>
      <p:pic>
        <p:nvPicPr>
          <p:cNvPr id="7" name="Picture 6" descr="WhatsApp Image 2023-10-31 at 9.46.24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1292860"/>
            <a:ext cx="2610485" cy="5322570"/>
          </a:xfrm>
          <a:prstGeom prst="rect">
            <a:avLst/>
          </a:prstGeom>
        </p:spPr>
      </p:pic>
      <p:pic>
        <p:nvPicPr>
          <p:cNvPr id="8" name="Picture 7" descr="WhatsApp Image 2023-10-31 at 10.39.05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320" y="1292860"/>
            <a:ext cx="3246755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WhatsApp Image 2023-10-31 at 9.48.32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8380" y="643255"/>
            <a:ext cx="7971790" cy="769620"/>
          </a:xfrm>
          <a:prstGeom prst="rect">
            <a:avLst/>
          </a:prstGeom>
        </p:spPr>
      </p:pic>
      <p:pic>
        <p:nvPicPr>
          <p:cNvPr id="6" name="Content Placeholder 5" descr="WhatsApp Image 2023-10-31 at 9.50.55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1020" y="1518920"/>
            <a:ext cx="2688590" cy="5172075"/>
          </a:xfrm>
          <a:prstGeom prst="rect">
            <a:avLst/>
          </a:prstGeom>
        </p:spPr>
      </p:pic>
      <p:pic>
        <p:nvPicPr>
          <p:cNvPr id="8" name="Picture 7" descr="WhatsApp Image 2023-10-31 at 9.50.54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80" y="1518285"/>
            <a:ext cx="2874645" cy="5172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WhatsApp Image 2023-10-31 at 9.54.59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6955" y="650875"/>
            <a:ext cx="6694805" cy="754380"/>
          </a:xfrm>
          <a:prstGeom prst="rect">
            <a:avLst/>
          </a:prstGeom>
        </p:spPr>
      </p:pic>
      <p:pic>
        <p:nvPicPr>
          <p:cNvPr id="7" name="Content Placeholder 6" descr="WhatsApp Image 2023-10-31 at 10.13.08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03650" y="1602105"/>
            <a:ext cx="3928745" cy="4671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WhatsApp Image 2023-10-31 at 10.34.04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8505" y="365125"/>
            <a:ext cx="7437120" cy="1201420"/>
          </a:xfrm>
          <a:prstGeom prst="rect">
            <a:avLst/>
          </a:prstGeom>
        </p:spPr>
      </p:pic>
      <p:pic>
        <p:nvPicPr>
          <p:cNvPr id="10" name="Content Placeholder 9" descr="WhatsApp Image 2023-10-31 at 10.34.38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0585" y="1111250"/>
            <a:ext cx="4330700" cy="5513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LOGESH SIDQ</dc:creator>
  <cp:lastModifiedBy>LOGESH SIDQ</cp:lastModifiedBy>
  <cp:revision>2</cp:revision>
  <dcterms:created xsi:type="dcterms:W3CDTF">2023-11-01T05:38:17Z</dcterms:created>
  <dcterms:modified xsi:type="dcterms:W3CDTF">2023-11-01T05:40:33Z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06799463D361433BA4C7461209FBCA0B_11</vt:lpwstr>
  </property>
  <property fmtid="{D5CDD505-2E9C-101B-9397-08002B2CF9AE}" pid="3" name="KSOProductBuildVer">
    <vt:lpwstr>1033-12.2.0.13266</vt:lpwstr>
  </property>
</Properties>
</file>