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10-31 at 9.43.2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405765"/>
            <a:ext cx="8206740" cy="1394460"/>
          </a:xfrm>
          <a:prstGeom prst="rect">
            <a:avLst/>
          </a:prstGeom>
        </p:spPr>
      </p:pic>
      <p:pic>
        <p:nvPicPr>
          <p:cNvPr id="5" name="Picture 4" descr="Screenshot (3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725930"/>
            <a:ext cx="8952230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WhatsApp Image 2023-10-31 at 9.48.32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0280" y="673735"/>
            <a:ext cx="6904990" cy="769620"/>
          </a:xfrm>
          <a:prstGeom prst="rect">
            <a:avLst/>
          </a:prstGeom>
        </p:spPr>
      </p:pic>
      <p:pic>
        <p:nvPicPr>
          <p:cNvPr id="6" name="Content Placeholder 5" descr="WhatsApp Image 2023-10-31 at 9.52.15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8030" y="1529715"/>
            <a:ext cx="2926715" cy="5048250"/>
          </a:xfrm>
          <a:prstGeom prst="rect">
            <a:avLst/>
          </a:prstGeom>
        </p:spPr>
      </p:pic>
      <p:pic>
        <p:nvPicPr>
          <p:cNvPr id="8" name="Picture 7" descr="WhatsApp Image 2023-10-31 at 9.52.1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70" y="1529715"/>
            <a:ext cx="298005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WhatsApp Image 2023-10-31 at 9.54.59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650875"/>
            <a:ext cx="7670165" cy="754380"/>
          </a:xfrm>
          <a:prstGeom prst="rect">
            <a:avLst/>
          </a:prstGeom>
        </p:spPr>
      </p:pic>
      <p:pic>
        <p:nvPicPr>
          <p:cNvPr id="3" name="Content Placeholder 2" descr="WhatsApp Image 2023-10-31 at 11.18.30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1245" y="1691005"/>
            <a:ext cx="410972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WhatsApp Image 2023-10-31 at 10.34.04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835" y="776605"/>
            <a:ext cx="6827520" cy="949325"/>
          </a:xfrm>
          <a:prstGeom prst="rect">
            <a:avLst/>
          </a:prstGeom>
        </p:spPr>
      </p:pic>
      <p:pic>
        <p:nvPicPr>
          <p:cNvPr id="3" name="Content Placeholder 2" descr="WhatsApp Image 2023-10-31 at 10.48.58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7170" y="1612265"/>
            <a:ext cx="34912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LOGESH SIDQ</cp:lastModifiedBy>
  <cp:revision>2</cp:revision>
  <dcterms:created xsi:type="dcterms:W3CDTF">2023-11-01T05:50:24Z</dcterms:created>
  <dcterms:modified xsi:type="dcterms:W3CDTF">2023-11-01T06:22:09Z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7C1DD25169FF40EC92A3D9B2CBEF7E4B_11</vt:lpwstr>
  </property>
  <property fmtid="{D5CDD505-2E9C-101B-9397-08002B2CF9AE}" pid="3" name="KSOProductBuildVer">
    <vt:lpwstr>1033-12.2.0.13266</vt:lpwstr>
  </property>
</Properties>
</file>