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3-10-31 at 9.43.2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523875"/>
            <a:ext cx="8206740" cy="1394460"/>
          </a:xfrm>
          <a:prstGeom prst="rect">
            <a:avLst/>
          </a:prstGeom>
        </p:spPr>
      </p:pic>
      <p:pic>
        <p:nvPicPr>
          <p:cNvPr id="5" name="Picture 4" descr="Screenshot (3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40" y="1810385"/>
            <a:ext cx="8368030" cy="4643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WhatsApp Image 2023-10-31 at 9.48.32 P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643255"/>
            <a:ext cx="7789545" cy="769620"/>
          </a:xfrm>
          <a:prstGeom prst="rect">
            <a:avLst/>
          </a:prstGeom>
        </p:spPr>
      </p:pic>
      <p:pic>
        <p:nvPicPr>
          <p:cNvPr id="6" name="Content Placeholder 5" descr="Screenshot (30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79625" y="1883410"/>
            <a:ext cx="736600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WhatsApp Image 2023-10-31 at 9.54.59 P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575945"/>
            <a:ext cx="7357110" cy="754380"/>
          </a:xfrm>
          <a:prstGeom prst="rect">
            <a:avLst/>
          </a:prstGeom>
        </p:spPr>
      </p:pic>
      <p:pic>
        <p:nvPicPr>
          <p:cNvPr id="3" name="Content Placeholder 2" descr="WhatsApp Image 2023-10-31 at 11.06.13 P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39515" y="1889760"/>
            <a:ext cx="38011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 descr="WhatsApp Image 2023-10-31 at 10.34.04 P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81355" y="489585"/>
            <a:ext cx="6996430" cy="1108710"/>
          </a:xfrm>
          <a:prstGeom prst="rect">
            <a:avLst/>
          </a:prstGeom>
        </p:spPr>
      </p:pic>
      <p:pic>
        <p:nvPicPr>
          <p:cNvPr id="7" name="Content Placeholder 6" descr="WhatsApp Image 2023-10-31 at 10.20.42 P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99815" y="1275080"/>
            <a:ext cx="4077970" cy="4767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LOGESH SIDQ</cp:lastModifiedBy>
  <cp:revision>4</cp:revision>
  <dcterms:created xsi:type="dcterms:W3CDTF">2023-11-01T05:54:31Z</dcterms:created>
  <dcterms:modified xsi:type="dcterms:W3CDTF">2023-11-01T06:46:05Z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D866992672594FC38405F433467AA7B2_11</vt:lpwstr>
  </property>
  <property fmtid="{D5CDD505-2E9C-101B-9397-08002B2CF9AE}" pid="3" name="KSOProductBuildVer">
    <vt:lpwstr>1033-12.2.0.13266</vt:lpwstr>
  </property>
</Properties>
</file>