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t" initials="M" lastIdx="1" clrIdx="0">
    <p:extLst>
      <p:ext uri="{19B8F6BF-5375-455C-9EA6-DF929625EA0E}">
        <p15:presenceInfo xmlns:p15="http://schemas.microsoft.com/office/powerpoint/2012/main" userId="52770cdeaf20840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1T22:07:29.67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3A5ED-CF91-4823-AF53-687FD86A1C45}" type="datetimeFigureOut">
              <a:rPr lang="tr-TR" smtClean="0"/>
              <a:t>2.06.2022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07E5-15ED-46F8-BA13-04EDB457E6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33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6E68-4966-40E5-8B95-244A4FA8E692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50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4A8F-2F8E-4827-9F3F-DD141A82460C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62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CD90-8C2D-44D5-B4DC-5C372F846EE4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83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1044-B184-4A04-A1B6-97B7BC89971C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2583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FCD4-1BE8-42A8-902D-69376FBFB32C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16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E83E-FA9F-46DE-892A-3D921A8C9BD9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4297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F840-3F9B-4676-8F7C-1864942AEC0B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35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33696-7975-4CDA-8206-303CA8B1923F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7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79051-A54A-4EB0-9F4F-95508EEB1707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5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874A0-DCD5-4518-9FD2-E39A96C9D8BB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12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7BAB-CE45-46E9-B41B-0DFA5B6E180E}" type="datetime1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651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EFE0-2D7E-4795-A92A-5736A08C4796}" type="datetime1">
              <a:rPr lang="tr-TR" smtClean="0"/>
              <a:t>2.06.2022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92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70E61-F58E-4C5D-848C-C94C0E27599F}" type="datetime1">
              <a:rPr lang="tr-TR" smtClean="0"/>
              <a:t>2.06.2022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23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F3CA-686D-4E7F-8F76-26642EEE195D}" type="datetime1">
              <a:rPr lang="tr-TR" smtClean="0"/>
              <a:t>2.06.2022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07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16F2-3DF3-49E9-B62C-0A014FEAB35D}" type="datetime1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296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7C2-578D-4EDF-B79A-6E6E7AC85744}" type="datetime1">
              <a:rPr lang="tr-TR" smtClean="0"/>
              <a:t>2.06.2022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2567-7BC6-4E14-B81B-0CDB843D3AE5}" type="datetime1">
              <a:rPr lang="tr-TR" smtClean="0"/>
              <a:t>2.06.2022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9AAE2-555C-4441-85EE-725B4CF7CA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491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66983" y="4568162"/>
            <a:ext cx="5181600" cy="1655762"/>
          </a:xfrm>
        </p:spPr>
        <p:txBody>
          <a:bodyPr>
            <a:normAutofit/>
          </a:bodyPr>
          <a:lstStyle/>
          <a:p>
            <a:pPr algn="l"/>
            <a:r>
              <a:rPr lang="tr-TR" sz="1200" spc="1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*Onur Ölmez</a:t>
            </a:r>
          </a:p>
          <a:p>
            <a:pPr algn="l"/>
            <a:r>
              <a:rPr lang="tr-TR" sz="1200" spc="1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*İlhan Mert Çetin</a:t>
            </a:r>
          </a:p>
          <a:p>
            <a:pPr algn="l"/>
            <a:r>
              <a:rPr lang="tr-TR" sz="1200" spc="1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*Kaan Aydın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</a:t>
            </a:fld>
            <a:endParaRPr lang="tr-TR"/>
          </a:p>
        </p:txBody>
      </p:sp>
      <p:sp>
        <p:nvSpPr>
          <p:cNvPr id="10" name="Metin kutusu 9"/>
          <p:cNvSpPr txBox="1"/>
          <p:nvPr/>
        </p:nvSpPr>
        <p:spPr>
          <a:xfrm>
            <a:off x="4729019" y="5902862"/>
            <a:ext cx="1819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spc="150" dirty="0" smtClean="0">
                <a:solidFill>
                  <a:schemeClr val="bg1"/>
                </a:solidFill>
              </a:rPr>
              <a:t>03.06.2022</a:t>
            </a:r>
            <a:endParaRPr lang="tr-TR" sz="1200" spc="150" dirty="0">
              <a:solidFill>
                <a:schemeClr val="bg1"/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203" y="-95513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Project </a:t>
            </a:r>
            <a:r>
              <a:rPr lang="tr-TR" b="1" i="1" dirty="0" err="1" smtClean="0"/>
              <a:t>Risks</a:t>
            </a:r>
            <a:r>
              <a:rPr lang="tr-TR" b="1" i="1" dirty="0" smtClean="0"/>
              <a:t> </a:t>
            </a:r>
            <a:endParaRPr lang="tr-TR" b="1" i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algn="just"/>
            <a:r>
              <a:rPr lang="tr-TR" sz="1200" spc="150" dirty="0"/>
              <a:t>Project </a:t>
            </a:r>
            <a:r>
              <a:rPr lang="tr-TR" sz="1200" spc="150" dirty="0" err="1" smtClean="0"/>
              <a:t>Deadline</a:t>
            </a:r>
            <a:endParaRPr lang="tr-TR" sz="1200" spc="150" dirty="0" smtClean="0"/>
          </a:p>
          <a:p>
            <a:pPr algn="just"/>
            <a:r>
              <a:rPr lang="tr-TR" sz="1200" spc="150" dirty="0" err="1"/>
              <a:t>Complexity</a:t>
            </a:r>
            <a:r>
              <a:rPr lang="tr-TR" sz="1200" spc="150" dirty="0"/>
              <a:t> of </a:t>
            </a:r>
            <a:r>
              <a:rPr lang="tr-TR" sz="1200" spc="150" dirty="0" smtClean="0"/>
              <a:t>Design</a:t>
            </a:r>
          </a:p>
          <a:p>
            <a:pPr algn="just"/>
            <a:r>
              <a:rPr lang="tr-TR" sz="1200" spc="150" dirty="0" err="1"/>
              <a:t>Changing</a:t>
            </a:r>
            <a:r>
              <a:rPr lang="tr-TR" sz="1200" spc="150" dirty="0"/>
              <a:t> </a:t>
            </a:r>
            <a:r>
              <a:rPr lang="tr-TR" sz="1200" spc="150" dirty="0" err="1"/>
              <a:t>project’s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purposes</a:t>
            </a:r>
            <a:endParaRPr lang="tr-TR" sz="1200" spc="150" dirty="0" smtClean="0"/>
          </a:p>
          <a:p>
            <a:pPr algn="just"/>
            <a:r>
              <a:rPr lang="tr-TR" sz="1200" spc="150" dirty="0" smtClean="0"/>
              <a:t>Planning</a:t>
            </a:r>
          </a:p>
          <a:p>
            <a:pPr algn="just"/>
            <a:r>
              <a:rPr lang="tr-TR" sz="1200" spc="150" dirty="0" err="1"/>
              <a:t>System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Failures</a:t>
            </a:r>
            <a:endParaRPr lang="tr-TR" sz="1200" spc="150" dirty="0" smtClean="0"/>
          </a:p>
          <a:p>
            <a:pPr algn="just"/>
            <a:r>
              <a:rPr lang="tr-TR" sz="1200" spc="150" dirty="0" err="1"/>
              <a:t>Lack</a:t>
            </a:r>
            <a:r>
              <a:rPr lang="tr-TR" sz="1200" spc="150" dirty="0"/>
              <a:t> of </a:t>
            </a:r>
            <a:r>
              <a:rPr lang="tr-TR" sz="1200" spc="150" dirty="0" err="1" smtClean="0"/>
              <a:t>Communication</a:t>
            </a:r>
            <a:endParaRPr lang="tr-TR" sz="1200" spc="150" dirty="0" smtClean="0"/>
          </a:p>
          <a:p>
            <a:pPr algn="just"/>
            <a:r>
              <a:rPr lang="tr-TR" sz="1200" spc="150" dirty="0"/>
              <a:t>Product </a:t>
            </a:r>
            <a:r>
              <a:rPr lang="tr-TR" sz="1200" spc="150" dirty="0" err="1" smtClean="0"/>
              <a:t>Quality</a:t>
            </a:r>
            <a:endParaRPr lang="tr-TR" sz="1200" spc="150" dirty="0" smtClean="0"/>
          </a:p>
          <a:p>
            <a:pPr algn="just"/>
            <a:r>
              <a:rPr lang="tr-TR" sz="1200" spc="150" dirty="0" smtClean="0"/>
              <a:t>Training</a:t>
            </a:r>
          </a:p>
          <a:p>
            <a:pPr algn="just"/>
            <a:r>
              <a:rPr lang="tr-TR" sz="1200" spc="150" dirty="0" err="1"/>
              <a:t>Poor</a:t>
            </a:r>
            <a:r>
              <a:rPr lang="tr-TR" sz="1200" spc="150" dirty="0"/>
              <a:t> Management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63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Software Tools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3" y="2160589"/>
            <a:ext cx="3414375" cy="448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200" b="1" spc="15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IDE’s</a:t>
            </a:r>
            <a:r>
              <a:rPr lang="tr-TR" sz="1200" b="1" spc="15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 </a:t>
            </a:r>
          </a:p>
          <a:p>
            <a:pPr>
              <a:buFont typeface="+mj-lt"/>
              <a:buAutoNum type="romanLcPeriod"/>
            </a:pPr>
            <a:endParaRPr lang="tr-TR" sz="1200" b="1" spc="15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>
              <a:buFont typeface="+mj-lt"/>
              <a:buAutoNum type="romanLcPeriod"/>
            </a:pPr>
            <a:r>
              <a:rPr lang="tr-TR" sz="1200" kern="1500" spc="150" dirty="0" err="1" smtClean="0"/>
              <a:t>Apache</a:t>
            </a:r>
            <a:r>
              <a:rPr lang="tr-TR" sz="1200" kern="1500" spc="150" dirty="0" smtClean="0"/>
              <a:t> </a:t>
            </a:r>
            <a:r>
              <a:rPr lang="tr-TR" sz="1200" kern="1500" spc="150" dirty="0" err="1" smtClean="0"/>
              <a:t>Netbeans</a:t>
            </a:r>
            <a:endParaRPr lang="tr-TR" sz="1200" kern="1500" spc="150" dirty="0" smtClean="0"/>
          </a:p>
          <a:p>
            <a:pPr lvl="1">
              <a:buFont typeface="+mj-lt"/>
              <a:buAutoNum type="romanLcPeriod"/>
            </a:pPr>
            <a:r>
              <a:rPr lang="tr-TR" sz="1200" kern="1500" spc="150" dirty="0" err="1" smtClean="0"/>
              <a:t>IntelliJ</a:t>
            </a:r>
            <a:r>
              <a:rPr lang="tr-TR" sz="1200" kern="1500" spc="150" dirty="0" smtClean="0"/>
              <a:t> </a:t>
            </a:r>
            <a:r>
              <a:rPr lang="tr-TR" sz="1200" kern="1500" spc="150" dirty="0" err="1" smtClean="0"/>
              <a:t>Idea</a:t>
            </a:r>
            <a:endParaRPr lang="tr-TR" sz="1200" kern="1500" spc="150" dirty="0" smtClean="0"/>
          </a:p>
          <a:p>
            <a:pPr lvl="1">
              <a:buFont typeface="+mj-lt"/>
              <a:buAutoNum type="romanLcPeriod"/>
            </a:pPr>
            <a:r>
              <a:rPr lang="tr-TR" sz="1200" spc="150" dirty="0" smtClean="0"/>
              <a:t>Visual </a:t>
            </a:r>
            <a:r>
              <a:rPr lang="tr-TR" sz="1200" spc="150" dirty="0" err="1" smtClean="0"/>
              <a:t>Studio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Code</a:t>
            </a:r>
            <a:endParaRPr lang="tr-TR" sz="1200" spc="150" dirty="0" smtClean="0"/>
          </a:p>
          <a:p>
            <a:pPr lvl="1">
              <a:buFont typeface="+mj-lt"/>
              <a:buAutoNum type="romanLcPeriod"/>
            </a:pPr>
            <a:r>
              <a:rPr lang="tr-TR" sz="1200" spc="150" dirty="0" err="1" smtClean="0"/>
              <a:t>Notepad</a:t>
            </a:r>
            <a:r>
              <a:rPr lang="tr-TR" sz="1200" spc="150" dirty="0" smtClean="0"/>
              <a:t>++</a:t>
            </a:r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6149879" y="2059710"/>
            <a:ext cx="2934084" cy="4480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dirty="0" smtClean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5859627" y="1934299"/>
            <a:ext cx="3414375" cy="4480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tr-TR" sz="1200" b="1" spc="15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DATABASE</a:t>
            </a:r>
          </a:p>
          <a:p>
            <a:pPr>
              <a:buFont typeface="+mj-lt"/>
              <a:buAutoNum type="romanLcPeriod"/>
            </a:pPr>
            <a:endParaRPr lang="tr-TR" sz="1200" b="1" spc="150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>
              <a:buFont typeface="+mj-lt"/>
              <a:buAutoNum type="romanLcPeriod"/>
            </a:pPr>
            <a:r>
              <a:rPr lang="tr-TR" sz="1200" kern="1500" spc="150" dirty="0" err="1" smtClean="0"/>
              <a:t>MySQL</a:t>
            </a:r>
            <a:r>
              <a:rPr lang="tr-TR" sz="1200" kern="1500" spc="150" dirty="0" smtClean="0"/>
              <a:t> (Workbench)</a:t>
            </a:r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  <a:p>
            <a:pPr lvl="1">
              <a:buFont typeface="+mj-lt"/>
              <a:buAutoNum type="romanLcPeriod"/>
            </a:pPr>
            <a:endParaRPr lang="tr-TR" sz="1200" dirty="0" smtClean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84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Project </a:t>
            </a:r>
            <a:r>
              <a:rPr lang="tr-TR" dirty="0" err="1" smtClean="0"/>
              <a:t>Needs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77334" y="2160589"/>
            <a:ext cx="3026448" cy="2725447"/>
          </a:xfrm>
        </p:spPr>
        <p:txBody>
          <a:bodyPr>
            <a:normAutofit/>
          </a:bodyPr>
          <a:lstStyle/>
          <a:p>
            <a:r>
              <a:rPr lang="tr-TR" sz="1200" spc="150" dirty="0" smtClean="0"/>
              <a:t>HARDWARE NEEDS</a:t>
            </a:r>
          </a:p>
          <a:p>
            <a:pPr lvl="1"/>
            <a:r>
              <a:rPr lang="tr-TR" sz="1200" spc="150" dirty="0" smtClean="0"/>
              <a:t>PC</a:t>
            </a:r>
          </a:p>
          <a:p>
            <a:pPr lvl="1"/>
            <a:r>
              <a:rPr lang="tr-TR" sz="1200" spc="150" dirty="0" smtClean="0"/>
              <a:t>Mouse</a:t>
            </a:r>
          </a:p>
          <a:p>
            <a:pPr lvl="1"/>
            <a:r>
              <a:rPr lang="tr-TR" sz="1200" spc="150" dirty="0" err="1" smtClean="0"/>
              <a:t>Processor</a:t>
            </a:r>
            <a:endParaRPr lang="tr-TR" sz="1200" spc="150" dirty="0" smtClean="0"/>
          </a:p>
          <a:p>
            <a:pPr lvl="1"/>
            <a:r>
              <a:rPr lang="tr-TR" sz="1200" spc="150" dirty="0"/>
              <a:t>Memory (RAM</a:t>
            </a:r>
            <a:r>
              <a:rPr lang="tr-TR" sz="1200" spc="150" dirty="0" smtClean="0"/>
              <a:t>)</a:t>
            </a:r>
          </a:p>
          <a:p>
            <a:pPr lvl="1"/>
            <a:r>
              <a:rPr lang="tr-TR" sz="1200" spc="150" dirty="0"/>
              <a:t>Hard </a:t>
            </a:r>
            <a:r>
              <a:rPr lang="tr-TR" sz="1200" spc="150" dirty="0" smtClean="0"/>
              <a:t>Drive</a:t>
            </a:r>
          </a:p>
          <a:p>
            <a:pPr lvl="1"/>
            <a:endParaRPr lang="tr-TR" sz="1200" spc="150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4159444" y="2160588"/>
            <a:ext cx="302644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tr-TR" dirty="0"/>
          </a:p>
        </p:txBody>
      </p:sp>
      <p:sp>
        <p:nvSpPr>
          <p:cNvPr id="5" name="İçerik Yer Tutucusu 2"/>
          <p:cNvSpPr txBox="1">
            <a:spLocks/>
          </p:cNvSpPr>
          <p:nvPr/>
        </p:nvSpPr>
        <p:spPr>
          <a:xfrm>
            <a:off x="4615106" y="2160588"/>
            <a:ext cx="3026448" cy="193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spc="150" dirty="0"/>
              <a:t>SOFTWARE NEEDS</a:t>
            </a:r>
          </a:p>
          <a:p>
            <a:pPr lvl="1"/>
            <a:r>
              <a:rPr lang="tr-TR" sz="1200" spc="150" dirty="0" smtClean="0"/>
              <a:t>IDE</a:t>
            </a:r>
            <a:endParaRPr lang="tr-TR" sz="1200" spc="150" dirty="0"/>
          </a:p>
          <a:p>
            <a:pPr lvl="1"/>
            <a:r>
              <a:rPr lang="tr-TR" sz="1200" spc="150" dirty="0"/>
              <a:t>Windows</a:t>
            </a:r>
          </a:p>
          <a:p>
            <a:pPr lvl="1"/>
            <a:r>
              <a:rPr lang="tr-TR" sz="1200" spc="150" dirty="0"/>
              <a:t>MYSQL WORKBENCH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12</a:t>
            </a:fld>
            <a:endParaRPr lang="tr-TR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7995615" y="2160588"/>
            <a:ext cx="3026448" cy="1931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200" spc="150" dirty="0" smtClean="0"/>
              <a:t>SUPPORT NEEDS</a:t>
            </a:r>
          </a:p>
          <a:p>
            <a:pPr lvl="1"/>
            <a:r>
              <a:rPr lang="tr-TR" sz="1200" spc="150" dirty="0" err="1" smtClean="0"/>
              <a:t>Quantity</a:t>
            </a:r>
            <a:r>
              <a:rPr lang="tr-TR" sz="1200" spc="150" dirty="0" smtClean="0"/>
              <a:t> of </a:t>
            </a:r>
            <a:r>
              <a:rPr lang="tr-TR" sz="1200" spc="150" dirty="0" err="1" smtClean="0"/>
              <a:t>the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product</a:t>
            </a:r>
            <a:endParaRPr lang="tr-TR" sz="1200" spc="150" dirty="0" smtClean="0"/>
          </a:p>
          <a:p>
            <a:pPr lvl="1"/>
            <a:r>
              <a:rPr lang="tr-TR" sz="1200" spc="150" dirty="0" err="1" smtClean="0"/>
              <a:t>Stack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Overflow</a:t>
            </a:r>
            <a:endParaRPr lang="tr-TR" sz="1200" spc="150" dirty="0"/>
          </a:p>
        </p:txBody>
      </p:sp>
    </p:spTree>
    <p:extLst>
      <p:ext uri="{BB962C8B-B14F-4D97-AF65-F5344CB8AC3E}">
        <p14:creationId xmlns:p14="http://schemas.microsoft.com/office/powerpoint/2010/main" val="260755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spc="150" dirty="0" smtClean="0"/>
              <a:t>GUI</a:t>
            </a:r>
            <a:endParaRPr lang="tr-TR" sz="1800" spc="15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69" y="1818843"/>
            <a:ext cx="4707136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990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spc="150" dirty="0"/>
              <a:t>GUI</a:t>
            </a:r>
            <a:endParaRPr lang="tr-TR" sz="180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11" y="1712653"/>
            <a:ext cx="5909313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06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09" y="1828079"/>
            <a:ext cx="5343918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70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520" y="1698770"/>
            <a:ext cx="5867288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0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56" y="1708007"/>
            <a:ext cx="4890833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2266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138" y="1486334"/>
            <a:ext cx="5511179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1519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0" y="1597170"/>
            <a:ext cx="5474397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Contents</a:t>
            </a:r>
            <a:r>
              <a:rPr lang="tr-TR" dirty="0" smtClean="0"/>
              <a:t> </a:t>
            </a:r>
            <a:r>
              <a:rPr lang="tr-TR" dirty="0" err="1" smtClean="0"/>
              <a:t>Page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200" spc="150" dirty="0" smtClean="0"/>
              <a:t>Problem Definition</a:t>
            </a:r>
          </a:p>
          <a:p>
            <a:r>
              <a:rPr lang="tr-TR" sz="1200" spc="150" dirty="0" err="1" smtClean="0"/>
              <a:t>Requirements</a:t>
            </a:r>
            <a:r>
              <a:rPr lang="tr-TR" sz="1200" spc="150" dirty="0" smtClean="0"/>
              <a:t> 		</a:t>
            </a:r>
          </a:p>
          <a:p>
            <a:r>
              <a:rPr lang="tr-TR" sz="1200" spc="150" dirty="0" err="1" smtClean="0"/>
              <a:t>Stakeholders</a:t>
            </a:r>
            <a:r>
              <a:rPr lang="tr-TR" sz="1200" spc="150" dirty="0" smtClean="0"/>
              <a:t> 		 </a:t>
            </a:r>
          </a:p>
          <a:p>
            <a:r>
              <a:rPr lang="tr-TR" sz="1200" spc="150" dirty="0" smtClean="0"/>
              <a:t>Project </a:t>
            </a:r>
            <a:r>
              <a:rPr lang="tr-TR" sz="1200" spc="150" dirty="0" err="1" smtClean="0"/>
              <a:t>Staffing</a:t>
            </a:r>
            <a:r>
              <a:rPr lang="tr-TR" sz="1200" spc="150" dirty="0" smtClean="0"/>
              <a:t>	</a:t>
            </a:r>
            <a:r>
              <a:rPr lang="tr-TR" sz="1200" spc="150" dirty="0"/>
              <a:t> </a:t>
            </a:r>
            <a:endParaRPr lang="tr-TR" sz="1200" spc="150" dirty="0" smtClean="0"/>
          </a:p>
          <a:p>
            <a:r>
              <a:rPr lang="tr-TR" sz="1200" spc="150" dirty="0" err="1" smtClean="0"/>
              <a:t>Process</a:t>
            </a:r>
            <a:r>
              <a:rPr lang="tr-TR" sz="1200" spc="150" dirty="0" smtClean="0"/>
              <a:t> Model		 </a:t>
            </a:r>
          </a:p>
          <a:p>
            <a:r>
              <a:rPr lang="tr-TR" sz="1200" spc="150" dirty="0" smtClean="0"/>
              <a:t>Schedule </a:t>
            </a:r>
            <a:r>
              <a:rPr lang="tr-TR" sz="1200" spc="150" dirty="0" err="1" smtClean="0"/>
              <a:t>and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Effort</a:t>
            </a:r>
            <a:r>
              <a:rPr lang="tr-TR" sz="1200" spc="150" dirty="0" smtClean="0"/>
              <a:t> </a:t>
            </a:r>
          </a:p>
          <a:p>
            <a:r>
              <a:rPr lang="tr-TR" sz="1200" spc="150" dirty="0" err="1" smtClean="0"/>
              <a:t>Measurements</a:t>
            </a:r>
            <a:r>
              <a:rPr lang="tr-TR" sz="1200" spc="150" dirty="0" smtClean="0"/>
              <a:t> 	</a:t>
            </a:r>
            <a:r>
              <a:rPr lang="tr-TR" sz="1200" spc="150" dirty="0"/>
              <a:t> </a:t>
            </a:r>
            <a:endParaRPr lang="tr-TR" sz="1200" spc="150" dirty="0" smtClean="0"/>
          </a:p>
          <a:p>
            <a:r>
              <a:rPr lang="tr-TR" sz="1200" spc="150" dirty="0" smtClean="0"/>
              <a:t> </a:t>
            </a:r>
            <a:r>
              <a:rPr lang="tr-TR" sz="1200" spc="150" dirty="0" err="1" smtClean="0"/>
              <a:t>Risks</a:t>
            </a:r>
            <a:r>
              <a:rPr lang="tr-TR" sz="1200" spc="150" dirty="0" smtClean="0"/>
              <a:t>		</a:t>
            </a:r>
          </a:p>
          <a:p>
            <a:r>
              <a:rPr lang="tr-TR" sz="1200" spc="150" dirty="0" smtClean="0"/>
              <a:t>Tools</a:t>
            </a:r>
          </a:p>
          <a:p>
            <a:r>
              <a:rPr lang="tr-TR" sz="1200" spc="150" dirty="0" err="1" smtClean="0"/>
              <a:t>Needs</a:t>
            </a:r>
            <a:endParaRPr lang="tr-TR" sz="1200" spc="150" dirty="0" smtClean="0"/>
          </a:p>
          <a:p>
            <a:r>
              <a:rPr lang="tr-TR" sz="1200" spc="150" dirty="0" smtClean="0"/>
              <a:t>GUI</a:t>
            </a:r>
          </a:p>
          <a:p>
            <a:r>
              <a:rPr lang="tr-TR" sz="1200" spc="150" dirty="0" err="1" smtClean="0"/>
              <a:t>Conculusion</a:t>
            </a:r>
            <a:r>
              <a:rPr lang="tr-TR" sz="1200" spc="150" dirty="0" smtClean="0"/>
              <a:t>		</a:t>
            </a:r>
            <a:endParaRPr lang="tr-TR" sz="1200" spc="15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558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GUI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47" y="1550988"/>
            <a:ext cx="4083070" cy="3881437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08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200" spc="150" dirty="0" err="1" smtClean="0"/>
              <a:t>For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more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information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visit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our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website</a:t>
            </a:r>
            <a:r>
              <a:rPr lang="tr-TR" sz="1200" spc="150" dirty="0" smtClean="0"/>
              <a:t>:</a:t>
            </a:r>
          </a:p>
          <a:p>
            <a:endParaRPr lang="tr-TR" sz="1200" spc="150" dirty="0"/>
          </a:p>
          <a:p>
            <a:r>
              <a:rPr lang="tr-TR" sz="1200" spc="150"/>
              <a:t>https://olmezyazilim.net/StoKING/index.html</a:t>
            </a:r>
            <a:endParaRPr lang="tr-TR" sz="1200" spc="15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981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spc="150" dirty="0" err="1" smtClean="0"/>
              <a:t>Conculusion</a:t>
            </a:r>
            <a:endParaRPr lang="tr-TR" sz="1800" spc="15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 a </a:t>
            </a:r>
            <a:r>
              <a:rPr lang="tr-TR" dirty="0" err="1" smtClean="0"/>
              <a:t>conclusion</a:t>
            </a:r>
            <a:r>
              <a:rPr lang="tr-TR" dirty="0" smtClean="0"/>
              <a:t>…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10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29590" y="1199957"/>
            <a:ext cx="2825607" cy="518777"/>
          </a:xfrm>
        </p:spPr>
        <p:txBody>
          <a:bodyPr>
            <a:normAutofit/>
          </a:bodyPr>
          <a:lstStyle/>
          <a:p>
            <a:r>
              <a:rPr lang="tr-TR" sz="1800" spc="150" dirty="0" smtClean="0"/>
              <a:t>PROBLEM DEFINITION</a:t>
            </a:r>
            <a:endParaRPr lang="tr-TR" sz="1800" spc="150" dirty="0"/>
          </a:p>
        </p:txBody>
      </p:sp>
      <p:sp>
        <p:nvSpPr>
          <p:cNvPr id="5" name="Unvan 1"/>
          <p:cNvSpPr txBox="1">
            <a:spLocks/>
          </p:cNvSpPr>
          <p:nvPr/>
        </p:nvSpPr>
        <p:spPr>
          <a:xfrm>
            <a:off x="517236" y="1459346"/>
            <a:ext cx="4876800" cy="3962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i="1" spc="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Manually tracking the enormous number and variety of products in big-scale businesses is nearly impossible. As a result, a stock tracking system was created to save time and material.</a:t>
            </a:r>
            <a:endParaRPr lang="tr-TR" sz="1200" b="1" i="1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91" y="1459346"/>
            <a:ext cx="5902607" cy="3962399"/>
          </a:xfrm>
          <a:prstGeom prst="rect">
            <a:avLst/>
          </a:prstGeom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64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52066" y="472208"/>
            <a:ext cx="4709825" cy="701964"/>
          </a:xfrm>
        </p:spPr>
        <p:txBody>
          <a:bodyPr>
            <a:normAutofit/>
          </a:bodyPr>
          <a:lstStyle/>
          <a:p>
            <a:r>
              <a:rPr lang="tr-TR" sz="1600" b="1" i="1" spc="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</a:t>
            </a:r>
            <a:r>
              <a:rPr lang="tr-TR" sz="1600" b="1" i="1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1600" b="1" i="1" spc="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tr-TR" sz="1600" b="1" i="1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559880" y="1193800"/>
            <a:ext cx="5717309" cy="5585691"/>
          </a:xfrm>
        </p:spPr>
        <p:txBody>
          <a:bodyPr>
            <a:normAutofit/>
          </a:bodyPr>
          <a:lstStyle/>
          <a:p>
            <a:endParaRPr lang="tr-TR" sz="1200" spc="150" dirty="0" smtClean="0"/>
          </a:p>
          <a:p>
            <a:r>
              <a:rPr lang="tr-TR" sz="1200" spc="150" dirty="0" err="1" smtClean="0"/>
              <a:t>System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should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let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you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to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create</a:t>
            </a:r>
            <a:r>
              <a:rPr lang="tr-TR" sz="1200" spc="150" dirty="0" smtClean="0"/>
              <a:t>, </a:t>
            </a:r>
            <a:r>
              <a:rPr lang="tr-TR" sz="1200" spc="150" dirty="0" err="1" smtClean="0"/>
              <a:t>delete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and</a:t>
            </a:r>
            <a:endParaRPr lang="tr-TR" sz="1200" spc="150" dirty="0" smtClean="0"/>
          </a:p>
          <a:p>
            <a:pPr marL="0" indent="0">
              <a:buNone/>
            </a:pPr>
            <a:r>
              <a:rPr lang="tr-TR" sz="1200" spc="150" dirty="0" err="1" smtClean="0"/>
              <a:t>change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r>
              <a:rPr lang="tr-TR" sz="1200" spc="150" dirty="0" err="1"/>
              <a:t>password</a:t>
            </a:r>
            <a:r>
              <a:rPr lang="tr-TR" sz="1200" spc="150" dirty="0"/>
              <a:t> of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r>
              <a:rPr lang="tr-TR" sz="1200" spc="150" dirty="0" err="1"/>
              <a:t>users</a:t>
            </a:r>
            <a:r>
              <a:rPr lang="tr-TR" sz="1200" spc="150" dirty="0" smtClean="0"/>
              <a:t>.</a:t>
            </a:r>
          </a:p>
          <a:p>
            <a:endParaRPr lang="tr-TR" sz="1200" spc="150" dirty="0" smtClean="0"/>
          </a:p>
          <a:p>
            <a:endParaRPr lang="tr-TR" sz="1200" spc="150" dirty="0" smtClean="0"/>
          </a:p>
          <a:p>
            <a:r>
              <a:rPr lang="tr-TR" sz="1200" spc="150" dirty="0" err="1"/>
              <a:t>System</a:t>
            </a:r>
            <a:r>
              <a:rPr lang="tr-TR" sz="1200" spc="150" dirty="0"/>
              <a:t> </a:t>
            </a:r>
            <a:r>
              <a:rPr lang="tr-TR" sz="1200" spc="150" dirty="0" err="1"/>
              <a:t>should</a:t>
            </a:r>
            <a:r>
              <a:rPr lang="tr-TR" sz="1200" spc="150" dirty="0"/>
              <a:t> </a:t>
            </a:r>
            <a:r>
              <a:rPr lang="tr-TR" sz="1200" spc="150" dirty="0" err="1"/>
              <a:t>allow</a:t>
            </a:r>
            <a:r>
              <a:rPr lang="tr-TR" sz="1200" spc="150" dirty="0"/>
              <a:t> </a:t>
            </a:r>
            <a:r>
              <a:rPr lang="tr-TR" sz="1200" spc="150" dirty="0" err="1"/>
              <a:t>you</a:t>
            </a:r>
            <a:r>
              <a:rPr lang="tr-TR" sz="1200" spc="150" dirty="0"/>
              <a:t> </a:t>
            </a:r>
            <a:r>
              <a:rPr lang="tr-TR" sz="1200" spc="150" dirty="0" err="1"/>
              <a:t>to</a:t>
            </a:r>
            <a:r>
              <a:rPr lang="tr-TR" sz="1200" spc="150" dirty="0"/>
              <a:t> </a:t>
            </a:r>
            <a:r>
              <a:rPr lang="tr-TR" sz="1200" spc="150" dirty="0" err="1"/>
              <a:t>adding</a:t>
            </a:r>
            <a:r>
              <a:rPr lang="tr-TR" sz="1200" spc="150" dirty="0"/>
              <a:t>, </a:t>
            </a:r>
            <a:r>
              <a:rPr lang="tr-TR" sz="1200" spc="150" dirty="0" err="1"/>
              <a:t>updating</a:t>
            </a:r>
            <a:r>
              <a:rPr lang="tr-TR" sz="1200" spc="150" dirty="0" smtClean="0"/>
              <a:t>,</a:t>
            </a:r>
          </a:p>
          <a:p>
            <a:pPr marL="0" indent="0">
              <a:buNone/>
            </a:pPr>
            <a:r>
              <a:rPr lang="tr-TR" sz="1200" spc="150" dirty="0" err="1" smtClean="0"/>
              <a:t>deleting</a:t>
            </a:r>
            <a:r>
              <a:rPr lang="tr-TR" sz="1200" spc="150" dirty="0"/>
              <a:t>, </a:t>
            </a:r>
            <a:r>
              <a:rPr lang="tr-TR" sz="1200" spc="150" dirty="0" err="1"/>
              <a:t>searching</a:t>
            </a:r>
            <a:r>
              <a:rPr lang="tr-TR" sz="1200" spc="150" dirty="0"/>
              <a:t> </a:t>
            </a:r>
            <a:r>
              <a:rPr lang="tr-TR" sz="1200" spc="150" dirty="0" err="1"/>
              <a:t>and</a:t>
            </a:r>
            <a:r>
              <a:rPr lang="tr-TR" sz="1200" spc="150" dirty="0"/>
              <a:t> </a:t>
            </a:r>
            <a:r>
              <a:rPr lang="tr-TR" sz="1200" spc="150" dirty="0" err="1"/>
              <a:t>filtering</a:t>
            </a:r>
            <a:r>
              <a:rPr lang="tr-TR" sz="1200" spc="150" dirty="0"/>
              <a:t> of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r>
              <a:rPr lang="tr-TR" sz="1200" spc="150" dirty="0" err="1"/>
              <a:t>products</a:t>
            </a:r>
            <a:r>
              <a:rPr lang="tr-TR" sz="1200" spc="150" dirty="0" smtClean="0"/>
              <a:t>.</a:t>
            </a:r>
          </a:p>
          <a:p>
            <a:endParaRPr lang="tr-TR" sz="1200" spc="150" dirty="0" smtClean="0"/>
          </a:p>
          <a:p>
            <a:endParaRPr lang="tr-TR" sz="1200" spc="150" dirty="0"/>
          </a:p>
          <a:p>
            <a:r>
              <a:rPr lang="tr-TR" sz="1200" spc="150" dirty="0" err="1"/>
              <a:t>System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should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send</a:t>
            </a:r>
            <a:r>
              <a:rPr lang="tr-TR" sz="1200" spc="150" dirty="0"/>
              <a:t> </a:t>
            </a:r>
            <a:r>
              <a:rPr lang="tr-TR" sz="1200" spc="150" dirty="0" err="1"/>
              <a:t>email</a:t>
            </a:r>
            <a:r>
              <a:rPr lang="tr-TR" sz="1200" spc="150" dirty="0"/>
              <a:t> </a:t>
            </a:r>
            <a:r>
              <a:rPr lang="tr-TR" sz="1200" spc="150" dirty="0" err="1"/>
              <a:t>notification</a:t>
            </a:r>
            <a:r>
              <a:rPr lang="tr-TR" sz="1200" spc="150" dirty="0"/>
              <a:t> </a:t>
            </a:r>
            <a:r>
              <a:rPr lang="tr-TR" sz="1200" spc="150" dirty="0" err="1"/>
              <a:t>when</a:t>
            </a:r>
            <a:r>
              <a:rPr lang="tr-TR" sz="1200" spc="150" dirty="0"/>
              <a:t>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endParaRPr lang="tr-TR" sz="1200" spc="150" dirty="0" smtClean="0"/>
          </a:p>
          <a:p>
            <a:pPr marL="0" indent="0">
              <a:buNone/>
            </a:pPr>
            <a:r>
              <a:rPr lang="tr-TR" sz="1200" spc="150" dirty="0" err="1" smtClean="0"/>
              <a:t>product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got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low</a:t>
            </a:r>
            <a:r>
              <a:rPr lang="tr-TR" sz="1200" spc="150" dirty="0"/>
              <a:t> </a:t>
            </a:r>
            <a:r>
              <a:rPr lang="tr-TR" sz="1200" spc="150" dirty="0" err="1"/>
              <a:t>stock</a:t>
            </a:r>
            <a:r>
              <a:rPr lang="tr-TR" sz="1200" spc="150" dirty="0" smtClean="0"/>
              <a:t>.</a:t>
            </a:r>
          </a:p>
          <a:p>
            <a:endParaRPr lang="tr-TR" sz="1200" spc="150" dirty="0" smtClean="0"/>
          </a:p>
          <a:p>
            <a:endParaRPr lang="tr-TR" sz="1200" spc="150" dirty="0" smtClean="0"/>
          </a:p>
          <a:p>
            <a:r>
              <a:rPr lang="tr-TR" sz="1200" spc="150" dirty="0" err="1"/>
              <a:t>System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should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export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r>
              <a:rPr lang="tr-TR" sz="1200" spc="150" dirty="0" err="1"/>
              <a:t>specific</a:t>
            </a:r>
            <a:r>
              <a:rPr lang="tr-TR" sz="1200" spc="150" dirty="0"/>
              <a:t> </a:t>
            </a:r>
            <a:r>
              <a:rPr lang="tr-TR" sz="1200" spc="150" dirty="0" smtClean="0"/>
              <a:t>data</a:t>
            </a:r>
          </a:p>
          <a:p>
            <a:pPr marL="0" indent="0">
              <a:buNone/>
            </a:pPr>
            <a:r>
              <a:rPr lang="tr-TR" sz="1200" spc="150" dirty="0" smtClean="0"/>
              <a:t> </a:t>
            </a:r>
            <a:r>
              <a:rPr lang="tr-TR" sz="1200" spc="150" dirty="0"/>
              <a:t>in </a:t>
            </a:r>
            <a:r>
              <a:rPr lang="tr-TR" sz="1200" spc="150" dirty="0" err="1"/>
              <a:t>pdf</a:t>
            </a:r>
            <a:r>
              <a:rPr lang="tr-TR" sz="1200" spc="150" dirty="0"/>
              <a:t> </a:t>
            </a:r>
            <a:r>
              <a:rPr lang="tr-TR" sz="1200" spc="150" dirty="0" err="1"/>
              <a:t>and</a:t>
            </a:r>
            <a:r>
              <a:rPr lang="tr-TR" sz="1200" spc="150" dirty="0"/>
              <a:t> </a:t>
            </a:r>
            <a:r>
              <a:rPr lang="tr-TR" sz="1200" spc="150" dirty="0" err="1"/>
              <a:t>excel</a:t>
            </a:r>
            <a:r>
              <a:rPr lang="tr-TR" sz="1200" spc="150" dirty="0"/>
              <a:t> format </a:t>
            </a:r>
            <a:r>
              <a:rPr lang="tr-TR" sz="1200" spc="150" dirty="0" err="1"/>
              <a:t>which</a:t>
            </a:r>
            <a:r>
              <a:rPr lang="tr-TR" sz="1200" spc="150" dirty="0"/>
              <a:t> is </a:t>
            </a:r>
            <a:r>
              <a:rPr lang="tr-TR" sz="1200" spc="150" dirty="0" err="1"/>
              <a:t>chosen</a:t>
            </a:r>
            <a:r>
              <a:rPr lang="tr-TR" sz="1200" spc="150" dirty="0"/>
              <a:t> </a:t>
            </a:r>
            <a:r>
              <a:rPr lang="tr-TR" sz="1200" spc="150" dirty="0" err="1"/>
              <a:t>by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user</a:t>
            </a:r>
            <a:r>
              <a:rPr lang="tr-TR" sz="1200" spc="150" dirty="0" smtClean="0"/>
              <a:t>.</a:t>
            </a:r>
          </a:p>
          <a:p>
            <a:endParaRPr lang="tr-TR" sz="1200" spc="150" dirty="0"/>
          </a:p>
        </p:txBody>
      </p:sp>
      <p:sp>
        <p:nvSpPr>
          <p:cNvPr id="4" name="Unvan 1"/>
          <p:cNvSpPr txBox="1">
            <a:spLocks/>
          </p:cNvSpPr>
          <p:nvPr/>
        </p:nvSpPr>
        <p:spPr>
          <a:xfrm>
            <a:off x="6590866" y="242454"/>
            <a:ext cx="4709825" cy="116147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tr-TR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6780932" y="323272"/>
            <a:ext cx="4709825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tr-TR" sz="1600" b="1" i="1" spc="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Non-Functional</a:t>
            </a:r>
            <a:r>
              <a:rPr lang="tr-TR" sz="1600" b="1" i="1" spc="15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tr-TR" sz="1600" b="1" i="1" spc="15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</a:t>
            </a:r>
            <a:endParaRPr lang="tr-TR" sz="1600" b="1" i="1" spc="1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6277189" y="960582"/>
            <a:ext cx="5717309" cy="5585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1200" spc="150" dirty="0" smtClean="0"/>
          </a:p>
          <a:p>
            <a:endParaRPr lang="tr-TR" sz="1200" spc="150" dirty="0" smtClean="0"/>
          </a:p>
          <a:p>
            <a:r>
              <a:rPr lang="tr-TR" sz="1200" spc="150" dirty="0" err="1" smtClean="0"/>
              <a:t>System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will</a:t>
            </a:r>
            <a:r>
              <a:rPr lang="tr-TR" sz="1200" spc="150" dirty="0"/>
              <a:t> </a:t>
            </a:r>
            <a:r>
              <a:rPr lang="tr-TR" sz="1200" spc="150" dirty="0" err="1"/>
              <a:t>automaticlly</a:t>
            </a:r>
            <a:r>
              <a:rPr lang="tr-TR" sz="1200" spc="150" dirty="0"/>
              <a:t> </a:t>
            </a:r>
            <a:r>
              <a:rPr lang="tr-TR" sz="1200" spc="150" dirty="0" err="1"/>
              <a:t>back</a:t>
            </a:r>
            <a:r>
              <a:rPr lang="tr-TR" sz="1200" spc="150" dirty="0"/>
              <a:t> </a:t>
            </a:r>
            <a:r>
              <a:rPr lang="tr-TR" sz="1200" spc="150" dirty="0" err="1"/>
              <a:t>up</a:t>
            </a:r>
            <a:r>
              <a:rPr lang="tr-TR" sz="1200" spc="150" dirty="0"/>
              <a:t> </a:t>
            </a:r>
            <a:r>
              <a:rPr lang="tr-TR" sz="1200" spc="150" dirty="0" err="1"/>
              <a:t>the</a:t>
            </a:r>
            <a:r>
              <a:rPr lang="tr-TR" sz="1200" spc="150" dirty="0"/>
              <a:t> </a:t>
            </a:r>
            <a:r>
              <a:rPr lang="tr-TR" sz="1200" spc="150" dirty="0" err="1"/>
              <a:t>database</a:t>
            </a:r>
            <a:r>
              <a:rPr lang="tr-TR" sz="1200" spc="150" dirty="0"/>
              <a:t> </a:t>
            </a:r>
            <a:r>
              <a:rPr lang="tr-TR" sz="1200" spc="150" dirty="0" err="1" smtClean="0"/>
              <a:t>when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entered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the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app</a:t>
            </a:r>
            <a:r>
              <a:rPr lang="tr-TR" sz="1200" spc="150" dirty="0" smtClean="0"/>
              <a:t> at 12 </a:t>
            </a:r>
            <a:r>
              <a:rPr lang="tr-TR" sz="1200" spc="150" dirty="0" err="1" smtClean="0"/>
              <a:t>a.m</a:t>
            </a:r>
            <a:endParaRPr lang="tr-TR" sz="1200" spc="150" dirty="0" smtClean="0"/>
          </a:p>
          <a:p>
            <a:pPr marL="0" indent="0">
              <a:buNone/>
            </a:pPr>
            <a:endParaRPr lang="tr-TR" sz="1200" spc="150" dirty="0" smtClean="0"/>
          </a:p>
          <a:p>
            <a:endParaRPr lang="tr-TR" sz="1200" spc="150" dirty="0" smtClean="0"/>
          </a:p>
          <a:p>
            <a:endParaRPr lang="tr-TR" sz="1200" spc="150" dirty="0"/>
          </a:p>
          <a:p>
            <a:r>
              <a:rPr lang="tr-TR" sz="1200" spc="150" dirty="0" err="1" smtClean="0"/>
              <a:t>System</a:t>
            </a:r>
            <a:r>
              <a:rPr lang="tr-TR" sz="1200" spc="150" dirty="0" smtClean="0"/>
              <a:t> </a:t>
            </a:r>
            <a:r>
              <a:rPr lang="tr-TR" sz="1200" spc="150" dirty="0" err="1"/>
              <a:t>requires</a:t>
            </a:r>
            <a:r>
              <a:rPr lang="tr-TR" sz="1200" spc="150" dirty="0"/>
              <a:t> </a:t>
            </a:r>
            <a:r>
              <a:rPr lang="tr-TR" sz="1200" spc="150" dirty="0" err="1"/>
              <a:t>minumum</a:t>
            </a:r>
            <a:r>
              <a:rPr lang="tr-TR" sz="1200" spc="150" dirty="0"/>
              <a:t> Windows 7 OS </a:t>
            </a:r>
            <a:r>
              <a:rPr lang="tr-TR" sz="1200" spc="150" dirty="0" err="1"/>
              <a:t>and</a:t>
            </a:r>
            <a:r>
              <a:rPr lang="tr-TR" sz="1200" spc="150" dirty="0"/>
              <a:t> at </a:t>
            </a:r>
            <a:r>
              <a:rPr lang="tr-TR" sz="1200" spc="150" dirty="0" err="1"/>
              <a:t>least</a:t>
            </a:r>
            <a:r>
              <a:rPr lang="tr-TR" sz="1200" spc="150" dirty="0"/>
              <a:t> 2 GHZ CPU at </a:t>
            </a:r>
            <a:r>
              <a:rPr lang="tr-TR" sz="1200" spc="150" dirty="0" err="1"/>
              <a:t>least</a:t>
            </a:r>
            <a:r>
              <a:rPr lang="tr-TR" sz="1200" spc="150" dirty="0"/>
              <a:t> 2 GB Ram</a:t>
            </a:r>
            <a:r>
              <a:rPr lang="tr-TR" sz="1200" spc="150" dirty="0" smtClean="0"/>
              <a:t>.</a:t>
            </a:r>
          </a:p>
          <a:p>
            <a:endParaRPr lang="tr-TR" sz="1200" spc="150" dirty="0" smtClean="0"/>
          </a:p>
          <a:p>
            <a:endParaRPr lang="tr-TR" sz="1200" spc="150" dirty="0" smtClean="0"/>
          </a:p>
          <a:p>
            <a:r>
              <a:rPr lang="tr-TR" sz="1200" spc="150" dirty="0" err="1" smtClean="0"/>
              <a:t>System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interface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will</a:t>
            </a:r>
            <a:r>
              <a:rPr lang="tr-TR" sz="1200" spc="150" dirty="0" smtClean="0"/>
              <a:t> be </a:t>
            </a:r>
            <a:r>
              <a:rPr lang="tr-TR" sz="1200" spc="150" dirty="0" err="1" smtClean="0"/>
              <a:t>user-friendly</a:t>
            </a:r>
            <a:r>
              <a:rPr lang="tr-TR" sz="1200" spc="150" dirty="0" smtClean="0"/>
              <a:t>.</a:t>
            </a:r>
          </a:p>
          <a:p>
            <a:endParaRPr lang="tr-TR" sz="1200" spc="150" dirty="0" smtClean="0"/>
          </a:p>
          <a:p>
            <a:endParaRPr lang="tr-TR" sz="1200" spc="150" dirty="0" smtClean="0"/>
          </a:p>
          <a:p>
            <a:endParaRPr lang="tr-TR" sz="1200" spc="150" dirty="0"/>
          </a:p>
          <a:p>
            <a:r>
              <a:rPr lang="en-US" sz="1200" spc="150" dirty="0" smtClean="0"/>
              <a:t>Depending </a:t>
            </a:r>
            <a:r>
              <a:rPr lang="en-US" sz="1200" spc="150" dirty="0"/>
              <a:t>on their username and password, users of the program will see different screens.</a:t>
            </a:r>
            <a:endParaRPr lang="tr-TR" sz="1200" spc="15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3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 smtClean="0"/>
              <a:t>Stakeholders</a:t>
            </a:r>
            <a:endParaRPr lang="tr-TR" b="1" i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223" y="2278117"/>
            <a:ext cx="1836486" cy="1836248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938" y="2278117"/>
            <a:ext cx="2050826" cy="18362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91" y="2278117"/>
            <a:ext cx="1822691" cy="183624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4" y="2278117"/>
            <a:ext cx="2090498" cy="183624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64" y="2278117"/>
            <a:ext cx="1603792" cy="1836248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461817" y="4922982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Team </a:t>
            </a:r>
            <a:r>
              <a:rPr lang="tr-TR" dirty="0" err="1" smtClean="0"/>
              <a:t>Members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2780920" y="4922982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Customers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5312457" y="4922982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Suppliers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9901028" y="4922982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Sponsor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557671" y="4922982"/>
            <a:ext cx="180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Company</a:t>
            </a:r>
            <a:endParaRPr lang="tr-TR" dirty="0"/>
          </a:p>
        </p:txBody>
      </p:sp>
      <p:sp>
        <p:nvSpPr>
          <p:cNvPr id="14" name="Slayt Numarası Yer Tutucusu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849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smtClean="0"/>
              <a:t>Project </a:t>
            </a:r>
            <a:r>
              <a:rPr lang="tr-TR" b="1" i="1" dirty="0" err="1" smtClean="0"/>
              <a:t>Staffing</a:t>
            </a:r>
            <a:endParaRPr lang="tr-TR" b="1" i="1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2469932"/>
            <a:ext cx="2426084" cy="212957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296172" y="5320207"/>
            <a:ext cx="1206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spc="150" dirty="0" smtClean="0"/>
              <a:t>DESIGNER</a:t>
            </a:r>
            <a:endParaRPr lang="tr-TR" sz="1200" spc="150" dirty="0"/>
          </a:p>
        </p:txBody>
      </p:sp>
      <p:sp>
        <p:nvSpPr>
          <p:cNvPr id="7" name="Metin kutusu 6"/>
          <p:cNvSpPr txBox="1"/>
          <p:nvPr/>
        </p:nvSpPr>
        <p:spPr>
          <a:xfrm>
            <a:off x="5171195" y="5320207"/>
            <a:ext cx="1331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spc="150" dirty="0" smtClean="0"/>
              <a:t>   TESTER</a:t>
            </a:r>
            <a:endParaRPr lang="tr-TR" sz="1200" spc="150" dirty="0"/>
          </a:p>
        </p:txBody>
      </p:sp>
      <p:sp>
        <p:nvSpPr>
          <p:cNvPr id="8" name="Metin kutusu 7"/>
          <p:cNvSpPr txBox="1"/>
          <p:nvPr/>
        </p:nvSpPr>
        <p:spPr>
          <a:xfrm>
            <a:off x="9008535" y="5320207"/>
            <a:ext cx="1761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spc="150" dirty="0" smtClean="0"/>
              <a:t>DEVELOPER</a:t>
            </a:r>
            <a:endParaRPr lang="tr-TR" sz="1200" spc="15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080" y="2469932"/>
            <a:ext cx="2914320" cy="212957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2608870"/>
            <a:ext cx="3103418" cy="2032866"/>
          </a:xfrm>
          <a:prstGeom prst="rect">
            <a:avLst/>
          </a:prstGeom>
        </p:spPr>
      </p:pic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053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i="1" dirty="0" err="1" smtClean="0"/>
              <a:t>Why</a:t>
            </a:r>
            <a:r>
              <a:rPr lang="tr-TR" b="1" i="1" dirty="0" smtClean="0"/>
              <a:t> </a:t>
            </a:r>
            <a:r>
              <a:rPr lang="tr-TR" b="1" i="1" dirty="0" err="1" smtClean="0"/>
              <a:t>did</a:t>
            </a:r>
            <a:r>
              <a:rPr lang="tr-TR" b="1" i="1" dirty="0" smtClean="0"/>
              <a:t> </a:t>
            </a:r>
            <a:r>
              <a:rPr lang="tr-TR" b="1" i="1" dirty="0" err="1" smtClean="0"/>
              <a:t>we</a:t>
            </a:r>
            <a:r>
              <a:rPr lang="tr-TR" b="1" i="1" dirty="0" smtClean="0"/>
              <a:t> </a:t>
            </a:r>
            <a:r>
              <a:rPr lang="tr-TR" b="1" i="1" dirty="0" err="1" smtClean="0"/>
              <a:t>choose</a:t>
            </a:r>
            <a:r>
              <a:rPr lang="tr-TR" b="1" i="1" dirty="0" smtClean="0"/>
              <a:t> </a:t>
            </a:r>
            <a:r>
              <a:rPr lang="tr-TR" b="1" i="1" dirty="0" err="1" smtClean="0"/>
              <a:t>Iterative</a:t>
            </a:r>
            <a:r>
              <a:rPr lang="tr-TR" b="1" i="1" dirty="0" smtClean="0"/>
              <a:t> Model?</a:t>
            </a:r>
            <a:endParaRPr lang="tr-TR" b="1" i="1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36" y="1995300"/>
            <a:ext cx="7961746" cy="3980627"/>
          </a:xfrm>
        </p:spPr>
      </p:pic>
      <p:sp>
        <p:nvSpPr>
          <p:cNvPr id="7" name="Dikdörtgen 6"/>
          <p:cNvSpPr/>
          <p:nvPr/>
        </p:nvSpPr>
        <p:spPr>
          <a:xfrm>
            <a:off x="840510" y="487242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32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spc="150" dirty="0" smtClean="0"/>
              <a:t>Schedule </a:t>
            </a:r>
            <a:r>
              <a:rPr lang="tr-TR" sz="1800" spc="150" dirty="0" err="1" smtClean="0"/>
              <a:t>and</a:t>
            </a:r>
            <a:r>
              <a:rPr lang="tr-TR" sz="1800" spc="150" dirty="0" smtClean="0"/>
              <a:t> </a:t>
            </a:r>
            <a:r>
              <a:rPr lang="tr-TR" sz="1800" spc="150" dirty="0" err="1" smtClean="0"/>
              <a:t>Effort</a:t>
            </a:r>
            <a:endParaRPr lang="tr-TR" sz="1800" spc="150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17" y="1861943"/>
            <a:ext cx="9597767" cy="3763001"/>
          </a:xfr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47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1800" dirty="0" smtClean="0"/>
              <a:t>							   </a:t>
            </a:r>
            <a:r>
              <a:rPr lang="tr-TR" sz="1800" dirty="0" err="1" smtClean="0"/>
              <a:t>Measurements</a:t>
            </a:r>
            <a:endParaRPr lang="tr-TR" sz="18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+mj-lt"/>
              <a:buAutoNum type="romanLcPeriod"/>
            </a:pPr>
            <a:r>
              <a:rPr lang="tr-TR" sz="1200" spc="150" dirty="0" err="1" smtClean="0"/>
              <a:t>The</a:t>
            </a:r>
            <a:r>
              <a:rPr lang="tr-TR" sz="1200" spc="150" dirty="0" smtClean="0"/>
              <a:t> </a:t>
            </a:r>
            <a:r>
              <a:rPr lang="tr-TR" sz="1200" spc="150" dirty="0" err="1" smtClean="0"/>
              <a:t>number</a:t>
            </a:r>
            <a:r>
              <a:rPr lang="tr-TR" sz="1200" spc="150" dirty="0" smtClean="0"/>
              <a:t> of </a:t>
            </a:r>
            <a:r>
              <a:rPr lang="tr-TR" sz="1200" spc="150" dirty="0" err="1" smtClean="0"/>
              <a:t>lines</a:t>
            </a:r>
            <a:r>
              <a:rPr lang="tr-TR" sz="1200" spc="150" dirty="0" smtClean="0"/>
              <a:t> of </a:t>
            </a:r>
            <a:r>
              <a:rPr lang="tr-TR" sz="1200" spc="150" dirty="0" err="1" smtClean="0"/>
              <a:t>codes</a:t>
            </a:r>
            <a:endParaRPr lang="tr-TR" sz="1200" spc="150" dirty="0" smtClean="0"/>
          </a:p>
          <a:p>
            <a:pPr algn="ctr">
              <a:buFont typeface="+mj-lt"/>
              <a:buAutoNum type="romanLcPeriod"/>
            </a:pPr>
            <a:endParaRPr lang="tr-TR" sz="1200" spc="150" dirty="0" smtClean="0"/>
          </a:p>
          <a:p>
            <a:pPr algn="ctr">
              <a:buFont typeface="+mj-lt"/>
              <a:buAutoNum type="romanLcPeriod"/>
            </a:pPr>
            <a:r>
              <a:rPr lang="tr-TR" sz="1200" spc="150" dirty="0" smtClean="0"/>
              <a:t>Time</a:t>
            </a:r>
          </a:p>
          <a:p>
            <a:pPr algn="ctr">
              <a:buFont typeface="+mj-lt"/>
              <a:buAutoNum type="romanLcPeriod"/>
            </a:pPr>
            <a:endParaRPr lang="tr-TR" sz="1200" spc="150" dirty="0" smtClean="0"/>
          </a:p>
          <a:p>
            <a:pPr algn="ctr">
              <a:buFont typeface="+mj-lt"/>
              <a:buAutoNum type="romanLcPeriod"/>
            </a:pPr>
            <a:r>
              <a:rPr lang="tr-TR" sz="1200" spc="150" dirty="0" err="1" smtClean="0"/>
              <a:t>Number</a:t>
            </a:r>
            <a:r>
              <a:rPr lang="tr-TR" sz="1200" spc="150" dirty="0" smtClean="0"/>
              <a:t> of </a:t>
            </a:r>
            <a:r>
              <a:rPr lang="tr-TR" sz="1200" spc="150" dirty="0" err="1" smtClean="0"/>
              <a:t>Changes</a:t>
            </a:r>
            <a:endParaRPr lang="tr-TR" sz="1200" spc="150" dirty="0" smtClean="0"/>
          </a:p>
          <a:p>
            <a:pPr algn="ctr">
              <a:buFont typeface="+mj-lt"/>
              <a:buAutoNum type="romanLcPeriod"/>
            </a:pPr>
            <a:endParaRPr lang="tr-TR" sz="1200" spc="150" dirty="0" smtClean="0"/>
          </a:p>
          <a:p>
            <a:pPr algn="ctr">
              <a:buFont typeface="+mj-lt"/>
              <a:buAutoNum type="romanLcPeriod"/>
            </a:pPr>
            <a:r>
              <a:rPr lang="tr-TR" sz="1200" spc="150" dirty="0" smtClean="0"/>
              <a:t>Budget</a:t>
            </a:r>
          </a:p>
          <a:p>
            <a:pPr algn="ctr">
              <a:buFont typeface="+mj-lt"/>
              <a:buAutoNum type="romanLcPeriod"/>
            </a:pPr>
            <a:endParaRPr lang="tr-TR" sz="1200" spc="150" dirty="0"/>
          </a:p>
          <a:p>
            <a:pPr algn="ctr">
              <a:buFont typeface="+mj-lt"/>
              <a:buAutoNum type="romanLcPeriod"/>
            </a:pPr>
            <a:r>
              <a:rPr lang="tr-TR" sz="1200" spc="150" dirty="0" err="1" smtClean="0"/>
              <a:t>Number</a:t>
            </a:r>
            <a:r>
              <a:rPr lang="tr-TR" sz="1200" spc="150" dirty="0" smtClean="0"/>
              <a:t> of </a:t>
            </a:r>
            <a:r>
              <a:rPr lang="tr-TR" sz="1200" spc="150" dirty="0" err="1" smtClean="0"/>
              <a:t>Users</a:t>
            </a:r>
            <a:endParaRPr lang="tr-TR" sz="1200" spc="15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9AAE2-555C-4441-85EE-725B4CF7CABD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54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380</Words>
  <Application>Microsoft Office PowerPoint</Application>
  <PresentationFormat>Geniş ekran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Times New Roman</vt:lpstr>
      <vt:lpstr>Trebuchet MS</vt:lpstr>
      <vt:lpstr>Wingdings 3</vt:lpstr>
      <vt:lpstr>Yüzeyler</vt:lpstr>
      <vt:lpstr>PowerPoint Sunusu</vt:lpstr>
      <vt:lpstr>Contents Page</vt:lpstr>
      <vt:lpstr>PROBLEM DEFINITION</vt:lpstr>
      <vt:lpstr>Functional Requirements</vt:lpstr>
      <vt:lpstr>Stakeholders</vt:lpstr>
      <vt:lpstr>Project Staffing</vt:lpstr>
      <vt:lpstr>Why did we choose Iterative Model?</vt:lpstr>
      <vt:lpstr>Schedule and Effort</vt:lpstr>
      <vt:lpstr>          Measurements</vt:lpstr>
      <vt:lpstr>Project Risks </vt:lpstr>
      <vt:lpstr>Software Tools</vt:lpstr>
      <vt:lpstr>Project Needs</vt:lpstr>
      <vt:lpstr>GUI</vt:lpstr>
      <vt:lpstr>GUI</vt:lpstr>
      <vt:lpstr>GUI</vt:lpstr>
      <vt:lpstr>GUI</vt:lpstr>
      <vt:lpstr>GUI</vt:lpstr>
      <vt:lpstr>GUI</vt:lpstr>
      <vt:lpstr>GUI</vt:lpstr>
      <vt:lpstr>GUI</vt:lpstr>
      <vt:lpstr>PowerPoint Sunusu</vt:lpstr>
      <vt:lpstr>Conculusion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EKLENCEK</dc:title>
  <dc:creator>Mert</dc:creator>
  <cp:lastModifiedBy>Mert</cp:lastModifiedBy>
  <cp:revision>36</cp:revision>
  <dcterms:created xsi:type="dcterms:W3CDTF">2022-05-31T16:57:35Z</dcterms:created>
  <dcterms:modified xsi:type="dcterms:W3CDTF">2022-06-02T20:26:46Z</dcterms:modified>
</cp:coreProperties>
</file>