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0" r:id="rId3"/>
    <p:sldId id="261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BADB9-9602-44AC-B4EC-16CBCDF220AB}" v="120" dt="2023-01-26T22:14:31.712"/>
    <p1510:client id="{58A66A23-A67B-432A-A791-048DF177E738}" v="177" dt="2023-01-27T15:34:10.553"/>
    <p1510:client id="{624BBED7-409F-4977-870F-F4E813B260CA}" v="3" dt="2023-01-27T15:54:31.820"/>
    <p1510:client id="{745605A0-0728-4D81-9270-2699ACD68C49}" v="36" dt="2023-01-26T19:44:49.508"/>
    <p1510:client id="{8D41A172-8D3A-43E1-A466-5BF6CD475DAB}" v="41" dt="2023-01-26T22:23:07.821"/>
    <p1510:client id="{92B5711A-D3D1-405C-9C5C-B1BB3E032990}" v="1220" dt="2023-01-25T17:03:39.536"/>
    <p1510:client id="{CF391A43-75B1-4755-A0F0-95B35DE03B6F}" v="8" dt="2023-01-26T19:46:48.926"/>
    <p1510:client id="{D4DF865F-0727-45B7-B25C-AC8A7129D30C}" v="14" dt="2023-01-26T19:40:23.159"/>
    <p1510:client id="{FFA93447-9F3F-48CF-9F5C-51F74E7B1929}" v="36" dt="2023-01-27T15:47:49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8A66A23-A67B-432A-A791-048DF177E738}"/>
    <pc:docChg chg="addSld modSld sldOrd">
      <pc:chgData name="Guest User" userId="" providerId="Windows Live" clId="Web-{58A66A23-A67B-432A-A791-048DF177E738}" dt="2023-01-27T15:34:10.553" v="129" actId="20577"/>
      <pc:docMkLst>
        <pc:docMk/>
      </pc:docMkLst>
      <pc:sldChg chg="addSp delSp modSp new mod ord setBg">
        <pc:chgData name="Guest User" userId="" providerId="Windows Live" clId="Web-{58A66A23-A67B-432A-A791-048DF177E738}" dt="2023-01-27T15:34:10.553" v="129" actId="20577"/>
        <pc:sldMkLst>
          <pc:docMk/>
          <pc:sldMk cId="1296138299" sldId="267"/>
        </pc:sldMkLst>
        <pc:spChg chg="mod">
          <ac:chgData name="Guest User" userId="" providerId="Windows Live" clId="Web-{58A66A23-A67B-432A-A791-048DF177E738}" dt="2023-01-27T15:26:57.748" v="62" actId="14100"/>
          <ac:spMkLst>
            <pc:docMk/>
            <pc:sldMk cId="1296138299" sldId="267"/>
            <ac:spMk id="2" creationId="{576E3F1F-71AE-E497-55C7-78120141E964}"/>
          </ac:spMkLst>
        </pc:spChg>
        <pc:spChg chg="del">
          <ac:chgData name="Guest User" userId="" providerId="Windows Live" clId="Web-{58A66A23-A67B-432A-A791-048DF177E738}" dt="2023-01-27T15:23:39.346" v="2"/>
          <ac:spMkLst>
            <pc:docMk/>
            <pc:sldMk cId="1296138299" sldId="267"/>
            <ac:spMk id="3" creationId="{BA3942FF-226E-0F1B-40F2-609FCCD9399A}"/>
          </ac:spMkLst>
        </pc:spChg>
        <pc:spChg chg="add mod">
          <ac:chgData name="Guest User" userId="" providerId="Windows Live" clId="Web-{58A66A23-A67B-432A-A791-048DF177E738}" dt="2023-01-27T15:34:10.553" v="129" actId="20577"/>
          <ac:spMkLst>
            <pc:docMk/>
            <pc:sldMk cId="1296138299" sldId="267"/>
            <ac:spMk id="4" creationId="{DEF4D35B-BD13-8134-AB1A-C18F200C18DB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7" creationId="{4E1BEB12-92AF-4445-98AD-4C7756E7C93B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9" creationId="{D0522C2C-7B5C-48A7-A969-03941E5D2E76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11" creationId="{9C682A1A-5B2D-4111-BBD6-620165633E5B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13" creationId="{D6EE29F2-D77F-4BD0-A20B-334D316A1C9D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15" creationId="{22D09ED2-868F-42C6-866E-F92E0CEF314F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0" creationId="{6F5A5072-7B47-4D32-B52A-4EBBF590B8A5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2" creationId="{9715DAF0-AE1B-46C9-8A6B-DB2AA05AB91D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4" creationId="{6016219D-510E-4184-9090-6D5578A87BD1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6" creationId="{AFF4A713-7B75-4B21-90D7-5AB19547C728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8" creationId="{DC631C0B-6DA6-4E57-8231-CE32B3434A7E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30" creationId="{C29501E6-A978-4A61-9689-9085AF97A53A}"/>
          </ac:spMkLst>
        </pc:spChg>
        <pc:picChg chg="add mod">
          <ac:chgData name="Guest User" userId="" providerId="Windows Live" clId="Web-{58A66A23-A67B-432A-A791-048DF177E738}" dt="2023-01-27T15:33:36.630" v="124" actId="1076"/>
          <ac:picMkLst>
            <pc:docMk/>
            <pc:sldMk cId="1296138299" sldId="267"/>
            <ac:picMk id="5" creationId="{8215D6DD-9ACB-38EE-0745-BA3866386CF9}"/>
          </ac:picMkLst>
        </pc:picChg>
      </pc:sldChg>
    </pc:docChg>
  </pc:docChgLst>
  <pc:docChgLst>
    <pc:chgData name="Guest User" providerId="Windows Live" clId="Web-{8D41A172-8D3A-43E1-A466-5BF6CD475DAB}"/>
    <pc:docChg chg="modSld">
      <pc:chgData name="Guest User" userId="" providerId="Windows Live" clId="Web-{8D41A172-8D3A-43E1-A466-5BF6CD475DAB}" dt="2023-01-26T22:23:07.821" v="40" actId="14100"/>
      <pc:docMkLst>
        <pc:docMk/>
      </pc:docMkLst>
      <pc:sldChg chg="modSp">
        <pc:chgData name="Guest User" userId="" providerId="Windows Live" clId="Web-{8D41A172-8D3A-43E1-A466-5BF6CD475DAB}" dt="2023-01-26T22:20:47.722" v="14" actId="1076"/>
        <pc:sldMkLst>
          <pc:docMk/>
          <pc:sldMk cId="364322059" sldId="265"/>
        </pc:sldMkLst>
        <pc:spChg chg="mod">
          <ac:chgData name="Guest User" userId="" providerId="Windows Live" clId="Web-{8D41A172-8D3A-43E1-A466-5BF6CD475DAB}" dt="2023-01-26T22:20:47.722" v="14" actId="1076"/>
          <ac:spMkLst>
            <pc:docMk/>
            <pc:sldMk cId="364322059" sldId="265"/>
            <ac:spMk id="2" creationId="{0BD77F1E-91DB-BA39-5E86-1E58C1F49DE2}"/>
          </ac:spMkLst>
        </pc:spChg>
        <pc:spChg chg="mod">
          <ac:chgData name="Guest User" userId="" providerId="Windows Live" clId="Web-{8D41A172-8D3A-43E1-A466-5BF6CD475DAB}" dt="2023-01-26T22:20:41.941" v="12" actId="1076"/>
          <ac:spMkLst>
            <pc:docMk/>
            <pc:sldMk cId="364322059" sldId="265"/>
            <ac:spMk id="3" creationId="{41D53D94-C956-AEE7-A7EE-D7CAEBD95DBE}"/>
          </ac:spMkLst>
        </pc:spChg>
        <pc:picChg chg="mod">
          <ac:chgData name="Guest User" userId="" providerId="Windows Live" clId="Web-{8D41A172-8D3A-43E1-A466-5BF6CD475DAB}" dt="2023-01-26T22:20:44.394" v="13" actId="1076"/>
          <ac:picMkLst>
            <pc:docMk/>
            <pc:sldMk cId="364322059" sldId="265"/>
            <ac:picMk id="6" creationId="{657FB31F-383A-A850-14ED-D92FB4C40401}"/>
          </ac:picMkLst>
        </pc:picChg>
      </pc:sldChg>
      <pc:sldChg chg="addSp delSp modSp mod setBg">
        <pc:chgData name="Guest User" userId="" providerId="Windows Live" clId="Web-{8D41A172-8D3A-43E1-A466-5BF6CD475DAB}" dt="2023-01-26T22:23:07.821" v="40" actId="14100"/>
        <pc:sldMkLst>
          <pc:docMk/>
          <pc:sldMk cId="1381151334" sldId="266"/>
        </pc:sldMkLst>
        <pc:spChg chg="mod">
          <ac:chgData name="Guest User" userId="" providerId="Windows Live" clId="Web-{8D41A172-8D3A-43E1-A466-5BF6CD475DAB}" dt="2023-01-26T22:22:35.776" v="30"/>
          <ac:spMkLst>
            <pc:docMk/>
            <pc:sldMk cId="1381151334" sldId="266"/>
            <ac:spMk id="2" creationId="{3D8FC7E9-696F-F00A-20C8-B56CA37FA0A1}"/>
          </ac:spMkLst>
        </pc:spChg>
        <pc:spChg chg="add del mod">
          <ac:chgData name="Guest User" userId="" providerId="Windows Live" clId="Web-{8D41A172-8D3A-43E1-A466-5BF6CD475DAB}" dt="2023-01-26T22:23:07.821" v="40" actId="14100"/>
          <ac:spMkLst>
            <pc:docMk/>
            <pc:sldMk cId="1381151334" sldId="266"/>
            <ac:spMk id="4" creationId="{0572436D-D979-B791-42EC-AF1BA856B8FE}"/>
          </ac:spMkLst>
        </pc:spChg>
        <pc:spChg chg="add del mod">
          <ac:chgData name="Guest User" userId="" providerId="Windows Live" clId="Web-{8D41A172-8D3A-43E1-A466-5BF6CD475DAB}" dt="2023-01-26T22:22:31.647" v="29"/>
          <ac:spMkLst>
            <pc:docMk/>
            <pc:sldMk cId="1381151334" sldId="266"/>
            <ac:spMk id="5" creationId="{32FDF233-0387-164C-1252-A8FC1B2CF41A}"/>
          </ac:spMkLst>
        </pc:spChg>
        <pc:spChg chg="add">
          <ac:chgData name="Guest User" userId="" providerId="Windows Live" clId="Web-{8D41A172-8D3A-43E1-A466-5BF6CD475DAB}" dt="2023-01-26T22:22:35.776" v="30"/>
          <ac:spMkLst>
            <pc:docMk/>
            <pc:sldMk cId="1381151334" sldId="266"/>
            <ac:spMk id="11" creationId="{2B566528-1B12-4246-9431-5C2D7D081168}"/>
          </ac:spMkLst>
        </pc:spChg>
        <pc:spChg chg="add del mod">
          <ac:chgData name="Guest User" userId="" providerId="Windows Live" clId="Web-{8D41A172-8D3A-43E1-A466-5BF6CD475DAB}" dt="2023-01-26T22:22:22.585" v="25"/>
          <ac:spMkLst>
            <pc:docMk/>
            <pc:sldMk cId="1381151334" sldId="266"/>
            <ac:spMk id="32" creationId="{84793B40-3758-2013-FD7A-2CB765C7D8E8}"/>
          </ac:spMkLst>
        </pc:spChg>
        <pc:spChg chg="add mod">
          <ac:chgData name="Guest User" userId="" providerId="Windows Live" clId="Web-{8D41A172-8D3A-43E1-A466-5BF6CD475DAB}" dt="2023-01-26T22:22:46.070" v="35" actId="1076"/>
          <ac:spMkLst>
            <pc:docMk/>
            <pc:sldMk cId="1381151334" sldId="266"/>
            <ac:spMk id="96" creationId="{A001C9A2-CC90-A631-69D9-9C2030168178}"/>
          </ac:spMkLst>
        </pc:spChg>
        <pc:grpChg chg="add">
          <ac:chgData name="Guest User" userId="" providerId="Windows Live" clId="Web-{8D41A172-8D3A-43E1-A466-5BF6CD475DAB}" dt="2023-01-26T22:22:35.776" v="30"/>
          <ac:grpSpMkLst>
            <pc:docMk/>
            <pc:sldMk cId="1381151334" sldId="266"/>
            <ac:grpSpMk id="13" creationId="{828A5161-06F1-46CF-8AD7-844680A59E13}"/>
          </ac:grpSpMkLst>
        </pc:grpChg>
        <pc:grpChg chg="add">
          <ac:chgData name="Guest User" userId="" providerId="Windows Live" clId="Web-{8D41A172-8D3A-43E1-A466-5BF6CD475DAB}" dt="2023-01-26T22:22:35.776" v="30"/>
          <ac:grpSpMkLst>
            <pc:docMk/>
            <pc:sldMk cId="1381151334" sldId="266"/>
            <ac:grpSpMk id="17" creationId="{5995D10D-E9C9-47DB-AE7E-801FEF38F5C9}"/>
          </ac:grpSpMkLst>
        </pc:grpChg>
        <pc:graphicFrameChg chg="add del">
          <ac:chgData name="Guest User" userId="" providerId="Windows Live" clId="Web-{8D41A172-8D3A-43E1-A466-5BF6CD475DAB}" dt="2023-01-26T22:21:39.896" v="16"/>
          <ac:graphicFrameMkLst>
            <pc:docMk/>
            <pc:sldMk cId="1381151334" sldId="266"/>
            <ac:graphicFrameMk id="8" creationId="{B663B367-23DC-BEE2-865F-DA31E8008793}"/>
          </ac:graphicFrameMkLst>
        </pc:graphicFrameChg>
        <pc:graphicFrameChg chg="add del modGraphic">
          <ac:chgData name="Guest User" userId="" providerId="Windows Live" clId="Web-{8D41A172-8D3A-43E1-A466-5BF6CD475DAB}" dt="2023-01-26T22:22:27.288" v="28"/>
          <ac:graphicFrameMkLst>
            <pc:docMk/>
            <pc:sldMk cId="1381151334" sldId="266"/>
            <ac:graphicFrameMk id="10" creationId="{77316867-2D1C-A7E4-51E4-CAB4C8927F9B}"/>
          </ac:graphicFrameMkLst>
        </pc:graphicFrameChg>
        <pc:picChg chg="mod">
          <ac:chgData name="Guest User" userId="" providerId="Windows Live" clId="Web-{8D41A172-8D3A-43E1-A466-5BF6CD475DAB}" dt="2023-01-26T22:22:42.460" v="33" actId="1076"/>
          <ac:picMkLst>
            <pc:docMk/>
            <pc:sldMk cId="1381151334" sldId="266"/>
            <ac:picMk id="6" creationId="{3BA1E5C0-EF2F-F8E9-F64F-DB2F4B342B32}"/>
          </ac:picMkLst>
        </pc:picChg>
      </pc:sldChg>
    </pc:docChg>
  </pc:docChgLst>
  <pc:docChgLst>
    <pc:chgData name="Guest User" providerId="Windows Live" clId="Web-{624BBED7-409F-4977-870F-F4E813B260CA}"/>
    <pc:docChg chg="modSld">
      <pc:chgData name="Guest User" userId="" providerId="Windows Live" clId="Web-{624BBED7-409F-4977-870F-F4E813B260CA}" dt="2023-01-27T15:54:29.538" v="1" actId="20577"/>
      <pc:docMkLst>
        <pc:docMk/>
      </pc:docMkLst>
      <pc:sldChg chg="modSp">
        <pc:chgData name="Guest User" userId="" providerId="Windows Live" clId="Web-{624BBED7-409F-4977-870F-F4E813B260CA}" dt="2023-01-27T15:54:29.538" v="1" actId="20577"/>
        <pc:sldMkLst>
          <pc:docMk/>
          <pc:sldMk cId="3887497306" sldId="261"/>
        </pc:sldMkLst>
        <pc:spChg chg="mod">
          <ac:chgData name="Guest User" userId="" providerId="Windows Live" clId="Web-{624BBED7-409F-4977-870F-F4E813B260CA}" dt="2023-01-27T15:54:29.538" v="1" actId="20577"/>
          <ac:spMkLst>
            <pc:docMk/>
            <pc:sldMk cId="3887497306" sldId="261"/>
            <ac:spMk id="3" creationId="{96EB2E39-2B2E-4EA3-55C5-DAE6EA72B192}"/>
          </ac:spMkLst>
        </pc:spChg>
      </pc:sldChg>
    </pc:docChg>
  </pc:docChgLst>
  <pc:docChgLst>
    <pc:chgData name="来宾用户" providerId="Windows Live" clId="Web-{D4DF865F-0727-45B7-B25C-AC8A7129D30C}"/>
    <pc:docChg chg="modSld">
      <pc:chgData name="来宾用户" userId="" providerId="Windows Live" clId="Web-{D4DF865F-0727-45B7-B25C-AC8A7129D30C}" dt="2023-01-26T19:40:23.159" v="14" actId="20577"/>
      <pc:docMkLst>
        <pc:docMk/>
      </pc:docMkLst>
      <pc:sldChg chg="addSp delSp modSp">
        <pc:chgData name="来宾用户" userId="" providerId="Windows Live" clId="Web-{D4DF865F-0727-45B7-B25C-AC8A7129D30C}" dt="2023-01-26T19:40:23.159" v="14" actId="20577"/>
        <pc:sldMkLst>
          <pc:docMk/>
          <pc:sldMk cId="364322059" sldId="265"/>
        </pc:sldMkLst>
        <pc:spChg chg="mod">
          <ac:chgData name="来宾用户" userId="" providerId="Windows Live" clId="Web-{D4DF865F-0727-45B7-B25C-AC8A7129D30C}" dt="2023-01-26T19:38:31.095" v="1" actId="20577"/>
          <ac:spMkLst>
            <pc:docMk/>
            <pc:sldMk cId="364322059" sldId="265"/>
            <ac:spMk id="2" creationId="{0BD77F1E-91DB-BA39-5E86-1E58C1F49DE2}"/>
          </ac:spMkLst>
        </pc:spChg>
        <pc:spChg chg="del mod">
          <ac:chgData name="来宾用户" userId="" providerId="Windows Live" clId="Web-{D4DF865F-0727-45B7-B25C-AC8A7129D30C}" dt="2023-01-26T19:40:00.065" v="13"/>
          <ac:spMkLst>
            <pc:docMk/>
            <pc:sldMk cId="364322059" sldId="265"/>
            <ac:spMk id="3" creationId="{332F33E8-7BD7-8F6B-B7CA-5BEE55FFEC12}"/>
          </ac:spMkLst>
        </pc:spChg>
        <pc:spChg chg="add mod">
          <ac:chgData name="来宾用户" userId="" providerId="Windows Live" clId="Web-{D4DF865F-0727-45B7-B25C-AC8A7129D30C}" dt="2023-01-26T19:40:23.159" v="14" actId="20577"/>
          <ac:spMkLst>
            <pc:docMk/>
            <pc:sldMk cId="364322059" sldId="265"/>
            <ac:spMk id="5" creationId="{8D935D12-2542-B080-945A-FE61A12A9B64}"/>
          </ac:spMkLst>
        </pc:spChg>
      </pc:sldChg>
    </pc:docChg>
  </pc:docChgLst>
  <pc:docChgLst>
    <pc:chgData name="来宾用户" providerId="Windows Live" clId="Web-{CF391A43-75B1-4755-A0F0-95B35DE03B6F}"/>
    <pc:docChg chg="modSld">
      <pc:chgData name="来宾用户" userId="" providerId="Windows Live" clId="Web-{CF391A43-75B1-4755-A0F0-95B35DE03B6F}" dt="2023-01-26T19:46:48.926" v="7" actId="20577"/>
      <pc:docMkLst>
        <pc:docMk/>
      </pc:docMkLst>
      <pc:sldChg chg="modSp">
        <pc:chgData name="来宾用户" userId="" providerId="Windows Live" clId="Web-{CF391A43-75B1-4755-A0F0-95B35DE03B6F}" dt="2023-01-26T19:46:48.926" v="7" actId="20577"/>
        <pc:sldMkLst>
          <pc:docMk/>
          <pc:sldMk cId="364322059" sldId="265"/>
        </pc:sldMkLst>
        <pc:spChg chg="mod">
          <ac:chgData name="来宾用户" userId="" providerId="Windows Live" clId="Web-{CF391A43-75B1-4755-A0F0-95B35DE03B6F}" dt="2023-01-26T19:46:48.926" v="7" actId="20577"/>
          <ac:spMkLst>
            <pc:docMk/>
            <pc:sldMk cId="364322059" sldId="265"/>
            <ac:spMk id="3" creationId="{41D53D94-C956-AEE7-A7EE-D7CAEBD95DBE}"/>
          </ac:spMkLst>
        </pc:spChg>
      </pc:sldChg>
    </pc:docChg>
  </pc:docChgLst>
  <pc:docChgLst>
    <pc:chgData name="kaancaylan1999@gmail.com" userId="a82e09079afb68c1" providerId="LiveId" clId="{92B5711A-D3D1-405C-9C5C-B1BB3E032990}"/>
    <pc:docChg chg="undo redo custSel addSld modSld">
      <pc:chgData name="kaancaylan1999@gmail.com" userId="a82e09079afb68c1" providerId="LiveId" clId="{92B5711A-D3D1-405C-9C5C-B1BB3E032990}" dt="2023-01-27T12:41:33.637" v="1412" actId="20577"/>
      <pc:docMkLst>
        <pc:docMk/>
      </pc:docMkLst>
      <pc:sldChg chg="addSp delSp modSp new mod setClrOvrMap chgLayout">
        <pc:chgData name="kaancaylan1999@gmail.com" userId="a82e09079afb68c1" providerId="LiveId" clId="{92B5711A-D3D1-405C-9C5C-B1BB3E032990}" dt="2023-01-25T12:51:43.884" v="1290" actId="21"/>
        <pc:sldMkLst>
          <pc:docMk/>
          <pc:sldMk cId="3627257445" sldId="257"/>
        </pc:sldMkLst>
        <pc:spChg chg="del">
          <ac:chgData name="kaancaylan1999@gmail.com" userId="a82e09079afb68c1" providerId="LiveId" clId="{92B5711A-D3D1-405C-9C5C-B1BB3E032990}" dt="2023-01-25T12:41:18.746" v="694" actId="700"/>
          <ac:spMkLst>
            <pc:docMk/>
            <pc:sldMk cId="3627257445" sldId="257"/>
            <ac:spMk id="2" creationId="{9751BA14-4A5A-FB83-912A-C5F31C0D00B5}"/>
          </ac:spMkLst>
        </pc:spChg>
        <pc:spChg chg="mod">
          <ac:chgData name="kaancaylan1999@gmail.com" userId="a82e09079afb68c1" providerId="LiveId" clId="{92B5711A-D3D1-405C-9C5C-B1BB3E032990}" dt="2023-01-25T12:36:23.698" v="693" actId="20577"/>
          <ac:spMkLst>
            <pc:docMk/>
            <pc:sldMk cId="3627257445" sldId="257"/>
            <ac:spMk id="3" creationId="{4D68281F-5E39-3E3B-F831-FAAA51B3FADB}"/>
          </ac:spMkLst>
        </pc:spChg>
        <pc:spChg chg="add mod ord">
          <ac:chgData name="kaancaylan1999@gmail.com" userId="a82e09079afb68c1" providerId="LiveId" clId="{92B5711A-D3D1-405C-9C5C-B1BB3E032990}" dt="2023-01-25T12:50:49.240" v="1281" actId="26606"/>
          <ac:spMkLst>
            <pc:docMk/>
            <pc:sldMk cId="3627257445" sldId="257"/>
            <ac:spMk id="4" creationId="{E9EAD0F7-3C2B-678B-0CE4-9C989218A419}"/>
          </ac:spMkLst>
        </pc:spChg>
        <pc:spChg chg="add del mod">
          <ac:chgData name="kaancaylan1999@gmail.com" userId="a82e09079afb68c1" providerId="LiveId" clId="{92B5711A-D3D1-405C-9C5C-B1BB3E032990}" dt="2023-01-25T12:51:43.884" v="1290" actId="21"/>
          <ac:spMkLst>
            <pc:docMk/>
            <pc:sldMk cId="3627257445" sldId="257"/>
            <ac:spMk id="7" creationId="{83C177EE-A54C-DEE2-BDA4-2073AABE34F9}"/>
          </ac:spMkLst>
        </pc:spChg>
        <pc:spChg chg="add del">
          <ac:chgData name="kaancaylan1999@gmail.com" userId="a82e09079afb68c1" providerId="LiveId" clId="{92B5711A-D3D1-405C-9C5C-B1BB3E032990}" dt="2023-01-25T12:50:02.831" v="1273" actId="26606"/>
          <ac:spMkLst>
            <pc:docMk/>
            <pc:sldMk cId="3627257445" sldId="257"/>
            <ac:spMk id="13" creationId="{C5E6CFF1-2F42-4E10-9A97-F116F46F53FE}"/>
          </ac:spMkLst>
        </pc:spChg>
        <pc:spChg chg="add del">
          <ac:chgData name="kaancaylan1999@gmail.com" userId="a82e09079afb68c1" providerId="LiveId" clId="{92B5711A-D3D1-405C-9C5C-B1BB3E032990}" dt="2023-01-25T12:50:27.656" v="1275" actId="26606"/>
          <ac:spMkLst>
            <pc:docMk/>
            <pc:sldMk cId="3627257445" sldId="257"/>
            <ac:spMk id="16" creationId="{7269EBCC-2006-4BB1-87B8-1E132C787EDF}"/>
          </ac:spMkLst>
        </pc:spChg>
        <pc:spChg chg="add del">
          <ac:chgData name="kaancaylan1999@gmail.com" userId="a82e09079afb68c1" providerId="LiveId" clId="{92B5711A-D3D1-405C-9C5C-B1BB3E032990}" dt="2023-01-25T12:50:49.240" v="1281" actId="26606"/>
          <ac:spMkLst>
            <pc:docMk/>
            <pc:sldMk cId="3627257445" sldId="257"/>
            <ac:spMk id="17" creationId="{C5E6CFF1-2F42-4E10-9A97-F116F46F53FE}"/>
          </ac:spMkLst>
        </pc:spChg>
        <pc:graphicFrameChg chg="mod ord modGraphic">
          <ac:chgData name="kaancaylan1999@gmail.com" userId="a82e09079afb68c1" providerId="LiveId" clId="{92B5711A-D3D1-405C-9C5C-B1BB3E032990}" dt="2023-01-25T12:50:49.240" v="1281" actId="26606"/>
          <ac:graphicFrameMkLst>
            <pc:docMk/>
            <pc:sldMk cId="3627257445" sldId="257"/>
            <ac:graphicFrameMk id="5" creationId="{57DFA162-8232-BEF1-0AF2-2E6BC5C4B11B}"/>
          </ac:graphicFrameMkLst>
        </pc:graphicFrameChg>
        <pc:picChg chg="del">
          <ac:chgData name="kaancaylan1999@gmail.com" userId="a82e09079afb68c1" providerId="LiveId" clId="{92B5711A-D3D1-405C-9C5C-B1BB3E032990}" dt="2023-01-25T12:41:21.344" v="695" actId="478"/>
          <ac:picMkLst>
            <pc:docMk/>
            <pc:sldMk cId="3627257445" sldId="257"/>
            <ac:picMk id="6" creationId="{FF2E4396-8C94-9D72-4C7E-619DA55D29D9}"/>
          </ac:picMkLst>
        </pc:picChg>
        <pc:picChg chg="add del">
          <ac:chgData name="kaancaylan1999@gmail.com" userId="a82e09079afb68c1" providerId="LiveId" clId="{92B5711A-D3D1-405C-9C5C-B1BB3E032990}" dt="2023-01-25T12:50:02.831" v="1273" actId="26606"/>
          <ac:picMkLst>
            <pc:docMk/>
            <pc:sldMk cId="3627257445" sldId="257"/>
            <ac:picMk id="9" creationId="{1E5C0F0C-6B64-0BEF-3395-21B5F9A22E7B}"/>
          </ac:picMkLst>
        </pc:picChg>
        <pc:picChg chg="add del">
          <ac:chgData name="kaancaylan1999@gmail.com" userId="a82e09079afb68c1" providerId="LiveId" clId="{92B5711A-D3D1-405C-9C5C-B1BB3E032990}" dt="2023-01-25T12:50:27.656" v="1275" actId="26606"/>
          <ac:picMkLst>
            <pc:docMk/>
            <pc:sldMk cId="3627257445" sldId="257"/>
            <ac:picMk id="11" creationId="{75D599FF-72B4-7878-D6E0-15BD02AAF00B}"/>
          </ac:picMkLst>
        </pc:picChg>
        <pc:picChg chg="add del">
          <ac:chgData name="kaancaylan1999@gmail.com" userId="a82e09079afb68c1" providerId="LiveId" clId="{92B5711A-D3D1-405C-9C5C-B1BB3E032990}" dt="2023-01-25T12:50:49.240" v="1281" actId="26606"/>
          <ac:picMkLst>
            <pc:docMk/>
            <pc:sldMk cId="3627257445" sldId="257"/>
            <ac:picMk id="18" creationId="{1E5C0F0C-6B64-0BEF-3395-21B5F9A22E7B}"/>
          </ac:picMkLst>
        </pc:picChg>
        <pc:cxnChg chg="add del">
          <ac:chgData name="kaancaylan1999@gmail.com" userId="a82e09079afb68c1" providerId="LiveId" clId="{92B5711A-D3D1-405C-9C5C-B1BB3E032990}" dt="2023-01-25T12:50:02.831" v="1273" actId="26606"/>
          <ac:cxnSpMkLst>
            <pc:docMk/>
            <pc:sldMk cId="3627257445" sldId="257"/>
            <ac:cxnSpMk id="15" creationId="{67182200-4859-4C8D-BCBB-55B245C28BA3}"/>
          </ac:cxnSpMkLst>
        </pc:cxnChg>
        <pc:cxnChg chg="add del">
          <ac:chgData name="kaancaylan1999@gmail.com" userId="a82e09079afb68c1" providerId="LiveId" clId="{92B5711A-D3D1-405C-9C5C-B1BB3E032990}" dt="2023-01-25T12:50:49.240" v="1281" actId="26606"/>
          <ac:cxnSpMkLst>
            <pc:docMk/>
            <pc:sldMk cId="3627257445" sldId="257"/>
            <ac:cxnSpMk id="20" creationId="{67182200-4859-4C8D-BCBB-55B245C28BA3}"/>
          </ac:cxnSpMkLst>
        </pc:cxnChg>
      </pc:sldChg>
      <pc:sldChg chg="modSp mod">
        <pc:chgData name="kaancaylan1999@gmail.com" userId="a82e09079afb68c1" providerId="LiveId" clId="{92B5711A-D3D1-405C-9C5C-B1BB3E032990}" dt="2023-01-25T12:51:42.648" v="1289"/>
        <pc:sldMkLst>
          <pc:docMk/>
          <pc:sldMk cId="3348491416" sldId="259"/>
        </pc:sldMkLst>
        <pc:spChg chg="mod">
          <ac:chgData name="kaancaylan1999@gmail.com" userId="a82e09079afb68c1" providerId="LiveId" clId="{92B5711A-D3D1-405C-9C5C-B1BB3E032990}" dt="2023-01-25T12:51:42.648" v="1289"/>
          <ac:spMkLst>
            <pc:docMk/>
            <pc:sldMk cId="3348491416" sldId="259"/>
            <ac:spMk id="3" creationId="{8773CC8C-E40A-4C4F-640A-C56C54F49ABF}"/>
          </ac:spMkLst>
        </pc:spChg>
      </pc:sldChg>
      <pc:sldChg chg="modSp new mod">
        <pc:chgData name="kaancaylan1999@gmail.com" userId="a82e09079afb68c1" providerId="LiveId" clId="{92B5711A-D3D1-405C-9C5C-B1BB3E032990}" dt="2023-01-25T12:54:07.567" v="1347"/>
        <pc:sldMkLst>
          <pc:docMk/>
          <pc:sldMk cId="9833180" sldId="260"/>
        </pc:sldMkLst>
        <pc:spChg chg="mod">
          <ac:chgData name="kaancaylan1999@gmail.com" userId="a82e09079afb68c1" providerId="LiveId" clId="{92B5711A-D3D1-405C-9C5C-B1BB3E032990}" dt="2023-01-25T12:54:07.567" v="1347"/>
          <ac:spMkLst>
            <pc:docMk/>
            <pc:sldMk cId="9833180" sldId="260"/>
            <ac:spMk id="2" creationId="{C827665B-D360-B144-FFC8-0A628B2BA6ED}"/>
          </ac:spMkLst>
        </pc:spChg>
        <pc:spChg chg="mod">
          <ac:chgData name="kaancaylan1999@gmail.com" userId="a82e09079afb68c1" providerId="LiveId" clId="{92B5711A-D3D1-405C-9C5C-B1BB3E032990}" dt="2023-01-25T12:54:01.703" v="1346" actId="20577"/>
          <ac:spMkLst>
            <pc:docMk/>
            <pc:sldMk cId="9833180" sldId="260"/>
            <ac:spMk id="3" creationId="{39B515D5-66EC-4933-BC4D-E9ECC9803DE7}"/>
          </ac:spMkLst>
        </pc:spChg>
      </pc:sldChg>
      <pc:sldChg chg="modSp mod">
        <pc:chgData name="kaancaylan1999@gmail.com" userId="a82e09079afb68c1" providerId="LiveId" clId="{92B5711A-D3D1-405C-9C5C-B1BB3E032990}" dt="2023-01-27T12:41:33.637" v="1412" actId="20577"/>
        <pc:sldMkLst>
          <pc:docMk/>
          <pc:sldMk cId="3887497306" sldId="261"/>
        </pc:sldMkLst>
        <pc:spChg chg="mod">
          <ac:chgData name="kaancaylan1999@gmail.com" userId="a82e09079afb68c1" providerId="LiveId" clId="{92B5711A-D3D1-405C-9C5C-B1BB3E032990}" dt="2023-01-27T12:41:33.637" v="1412" actId="20577"/>
          <ac:spMkLst>
            <pc:docMk/>
            <pc:sldMk cId="3887497306" sldId="261"/>
            <ac:spMk id="3" creationId="{96EB2E39-2B2E-4EA3-55C5-DAE6EA72B192}"/>
          </ac:spMkLst>
        </pc:spChg>
      </pc:sldChg>
      <pc:sldChg chg="addSp delSp modSp mod">
        <pc:chgData name="kaancaylan1999@gmail.com" userId="a82e09079afb68c1" providerId="LiveId" clId="{92B5711A-D3D1-405C-9C5C-B1BB3E032990}" dt="2023-01-25T17:03:39.536" v="1409" actId="207"/>
        <pc:sldMkLst>
          <pc:docMk/>
          <pc:sldMk cId="4262350885" sldId="264"/>
        </pc:sldMkLst>
        <pc:spChg chg="mo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2" creationId="{B4416A40-4397-74C3-A1D0-E6BD80203595}"/>
          </ac:spMkLst>
        </pc:spChg>
        <pc:spChg chg="add del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8" creationId="{907EF6B7-1338-4443-8C46-6A318D952DFD}"/>
          </ac:spMkLst>
        </pc:spChg>
        <pc:spChg chg="add del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10" creationId="{DAAE4CDD-124C-4DCF-9584-B6033B545DD5}"/>
          </ac:spMkLst>
        </pc:spChg>
        <pc:spChg chg="add del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12" creationId="{081E4A58-353D-44AE-B2FC-2A74E2E400F7}"/>
          </ac:spMkLst>
        </pc:spChg>
        <pc:spChg chg="mod ord">
          <ac:chgData name="kaancaylan1999@gmail.com" userId="a82e09079afb68c1" providerId="LiveId" clId="{92B5711A-D3D1-405C-9C5C-B1BB3E032990}" dt="2023-01-25T17:03:39.536" v="1409" actId="207"/>
          <ac:spMkLst>
            <pc:docMk/>
            <pc:sldMk cId="4262350885" sldId="264"/>
            <ac:spMk id="21" creationId="{55CBD1D0-4965-F6E7-F9F3-6BB86FD21053}"/>
          </ac:spMkLst>
        </pc:spChg>
        <pc:spChg chg="add del">
          <ac:chgData name="kaancaylan1999@gmail.com" userId="a82e09079afb68c1" providerId="LiveId" clId="{92B5711A-D3D1-405C-9C5C-B1BB3E032990}" dt="2023-01-25T16:59:25.572" v="1362" actId="26606"/>
          <ac:spMkLst>
            <pc:docMk/>
            <pc:sldMk cId="4262350885" sldId="264"/>
            <ac:spMk id="26" creationId="{C232B152-3720-4D3B-97ED-45CE5483F16F}"/>
          </ac:spMkLst>
        </pc:spChg>
        <pc:spChg chg="add del">
          <ac:chgData name="kaancaylan1999@gmail.com" userId="a82e09079afb68c1" providerId="LiveId" clId="{92B5711A-D3D1-405C-9C5C-B1BB3E032990}" dt="2023-01-25T16:59:25.572" v="1362" actId="26606"/>
          <ac:spMkLst>
            <pc:docMk/>
            <pc:sldMk cId="4262350885" sldId="264"/>
            <ac:spMk id="28" creationId="{11BAB570-FF10-4E96-8A3F-FA9804702B89}"/>
          </ac:spMkLst>
        </pc:spChg>
        <pc:spChg chg="add del">
          <ac:chgData name="kaancaylan1999@gmail.com" userId="a82e09079afb68c1" providerId="LiveId" clId="{92B5711A-D3D1-405C-9C5C-B1BB3E032990}" dt="2023-01-25T16:59:25.572" v="1362" actId="26606"/>
          <ac:spMkLst>
            <pc:docMk/>
            <pc:sldMk cId="4262350885" sldId="264"/>
            <ac:spMk id="30" creationId="{4B9FAFB2-BEB5-4848-8018-BCAD99E2E1AA}"/>
          </ac:spMkLst>
        </pc:spChg>
        <pc:spChg chg="ad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32" creationId="{2EB492CD-616E-47F8-933B-5E2D952A0593}"/>
          </ac:spMkLst>
        </pc:spChg>
        <pc:spChg chg="ad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33" creationId="{59383CF9-23B5-4335-9B21-1791C4CF1C75}"/>
          </ac:spMkLst>
        </pc:spChg>
        <pc:spChg chg="ad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34" creationId="{0007FE00-9498-4706-B255-6437B0252C02}"/>
          </ac:spMkLst>
        </pc:spChg>
        <pc:picChg chg="add mod">
          <ac:chgData name="kaancaylan1999@gmail.com" userId="a82e09079afb68c1" providerId="LiveId" clId="{92B5711A-D3D1-405C-9C5C-B1BB3E032990}" dt="2023-01-25T16:59:25.589" v="1363" actId="26606"/>
          <ac:picMkLst>
            <pc:docMk/>
            <pc:sldMk cId="4262350885" sldId="264"/>
            <ac:picMk id="4" creationId="{8B9C2D3A-5162-E9D2-BC1C-E89342C4A1DF}"/>
          </ac:picMkLst>
        </pc:picChg>
      </pc:sldChg>
    </pc:docChg>
  </pc:docChgLst>
  <pc:docChgLst>
    <pc:chgData name="来宾用户" providerId="Windows Live" clId="Web-{745605A0-0728-4D81-9270-2699ACD68C49}"/>
    <pc:docChg chg="modSld">
      <pc:chgData name="来宾用户" userId="" providerId="Windows Live" clId="Web-{745605A0-0728-4D81-9270-2699ACD68C49}" dt="2023-01-26T19:44:49.508" v="22" actId="14100"/>
      <pc:docMkLst>
        <pc:docMk/>
      </pc:docMkLst>
      <pc:sldChg chg="addSp delSp modSp mod setBg">
        <pc:chgData name="来宾用户" userId="" providerId="Windows Live" clId="Web-{745605A0-0728-4D81-9270-2699ACD68C49}" dt="2023-01-26T19:44:49.508" v="22" actId="14100"/>
        <pc:sldMkLst>
          <pc:docMk/>
          <pc:sldMk cId="364322059" sldId="265"/>
        </pc:sldMkLst>
        <pc:spChg chg="mo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2" creationId="{0BD77F1E-91DB-BA39-5E86-1E58C1F49DE2}"/>
          </ac:spMkLst>
        </pc:spChg>
        <pc:spChg chg="add mod or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3" creationId="{41D53D94-C956-AEE7-A7EE-D7CAEBD95DBE}"/>
          </ac:spMkLst>
        </pc:spChg>
        <pc:spChg chg="add del mod">
          <ac:chgData name="来宾用户" userId="" providerId="Windows Live" clId="Web-{745605A0-0728-4D81-9270-2699ACD68C49}" dt="2023-01-26T19:44:08.772" v="19"/>
          <ac:spMkLst>
            <pc:docMk/>
            <pc:sldMk cId="364322059" sldId="265"/>
            <ac:spMk id="4" creationId="{D9EB0DB1-05B8-8B2E-D0AB-766AC88372DE}"/>
          </ac:spMkLst>
        </pc:spChg>
        <pc:spChg chg="del">
          <ac:chgData name="来宾用户" userId="" providerId="Windows Live" clId="Web-{745605A0-0728-4D81-9270-2699ACD68C49}" dt="2023-01-26T19:42:37.503" v="6"/>
          <ac:spMkLst>
            <pc:docMk/>
            <pc:sldMk cId="364322059" sldId="265"/>
            <ac:spMk id="5" creationId="{8D935D12-2542-B080-945A-FE61A12A9B64}"/>
          </ac:spMkLst>
        </pc:spChg>
        <pc:spChg chg="ad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11" creationId="{2EB492CD-616E-47F8-933B-5E2D952A0593}"/>
          </ac:spMkLst>
        </pc:spChg>
        <pc:spChg chg="ad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13" creationId="{59383CF9-23B5-4335-9B21-1791C4CF1C75}"/>
          </ac:spMkLst>
        </pc:spChg>
        <pc:spChg chg="ad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15" creationId="{0007FE00-9498-4706-B255-6437B0252C02}"/>
          </ac:spMkLst>
        </pc:spChg>
        <pc:picChg chg="add mod">
          <ac:chgData name="来宾用户" userId="" providerId="Windows Live" clId="Web-{745605A0-0728-4D81-9270-2699ACD68C49}" dt="2023-01-26T19:44:49.508" v="22" actId="14100"/>
          <ac:picMkLst>
            <pc:docMk/>
            <pc:sldMk cId="364322059" sldId="265"/>
            <ac:picMk id="6" creationId="{657FB31F-383A-A850-14ED-D92FB4C40401}"/>
          </ac:picMkLst>
        </pc:picChg>
      </pc:sldChg>
    </pc:docChg>
  </pc:docChgLst>
  <pc:docChgLst>
    <pc:chgData name="Rehan Ibrahim" userId="0abdf0fa86f29c6a" providerId="Windows Live" clId="Web-{13630937-2ED7-4854-B843-170128D78F5E}"/>
    <pc:docChg chg="addSld delSld modSld addMainMaster delMainMaster">
      <pc:chgData name="Rehan Ibrahim" userId="0abdf0fa86f29c6a" providerId="Windows Live" clId="Web-{13630937-2ED7-4854-B843-170128D78F5E}" dt="2023-01-25T13:29:17.614" v="76" actId="20577"/>
      <pc:docMkLst>
        <pc:docMk/>
      </pc:docMkLst>
      <pc:sldChg chg="modSp mod modClrScheme chgLayout">
        <pc:chgData name="Rehan Ibrahim" userId="0abdf0fa86f29c6a" providerId="Windows Live" clId="Web-{13630937-2ED7-4854-B843-170128D78F5E}" dt="2023-01-25T12:41:05.062" v="18"/>
        <pc:sldMkLst>
          <pc:docMk/>
          <pc:sldMk cId="1927438731" sldId="256"/>
        </pc:sldMkLst>
        <pc:spChg chg="mod ord">
          <ac:chgData name="Rehan Ibrahim" userId="0abdf0fa86f29c6a" providerId="Windows Live" clId="Web-{13630937-2ED7-4854-B843-170128D78F5E}" dt="2023-01-25T12:41:05.062" v="18"/>
          <ac:spMkLst>
            <pc:docMk/>
            <pc:sldMk cId="1927438731" sldId="256"/>
            <ac:spMk id="2" creationId="{EC8D2B8C-5D4A-B78A-76DF-37D72E3152ED}"/>
          </ac:spMkLst>
        </pc:spChg>
        <pc:spChg chg="mod ord">
          <ac:chgData name="Rehan Ibrahim" userId="0abdf0fa86f29c6a" providerId="Windows Live" clId="Web-{13630937-2ED7-4854-B843-170128D78F5E}" dt="2023-01-25T12:41:05.062" v="18"/>
          <ac:spMkLst>
            <pc:docMk/>
            <pc:sldMk cId="1927438731" sldId="256"/>
            <ac:spMk id="3" creationId="{B3E10333-AB3C-4357-93AD-8318B5A4E5FE}"/>
          </ac:spMkLst>
        </pc:spChg>
      </pc:sldChg>
      <pc:sldChg chg="addSp delSp modSp mod setBg modClrScheme delDesignElem chgLayout">
        <pc:chgData name="Rehan Ibrahim" userId="0abdf0fa86f29c6a" providerId="Windows Live" clId="Web-{13630937-2ED7-4854-B843-170128D78F5E}" dt="2023-01-25T12:41:05.062" v="18"/>
        <pc:sldMkLst>
          <pc:docMk/>
          <pc:sldMk cId="3627257445" sldId="257"/>
        </pc:sldMkLst>
        <pc:spChg chg="mod ord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2" creationId="{9751BA14-4A5A-FB83-912A-C5F31C0D00B5}"/>
          </ac:spMkLst>
        </pc:spChg>
        <pc:spChg chg="del">
          <ac:chgData name="Rehan Ibrahim" userId="0abdf0fa86f29c6a" providerId="Windows Live" clId="Web-{13630937-2ED7-4854-B843-170128D78F5E}" dt="2023-01-25T12:40:33.593" v="16"/>
          <ac:spMkLst>
            <pc:docMk/>
            <pc:sldMk cId="3627257445" sldId="257"/>
            <ac:spMk id="3" creationId="{4D68281F-5E39-3E3B-F831-FAAA51B3FADB}"/>
          </ac:spMkLst>
        </pc:spChg>
        <pc:spChg chg="add del">
          <ac:chgData name="Rehan Ibrahim" userId="0abdf0fa86f29c6a" providerId="Windows Live" clId="Web-{13630937-2ED7-4854-B843-170128D78F5E}" dt="2023-01-25T12:40:59.015" v="17"/>
          <ac:spMkLst>
            <pc:docMk/>
            <pc:sldMk cId="3627257445" sldId="257"/>
            <ac:spMk id="10" creationId="{4F7EBAE4-9945-4473-9E34-B2C66EA0F03D}"/>
          </ac:spMkLst>
        </pc:spChg>
        <pc:spChg chg="add del">
          <ac:chgData name="Rehan Ibrahim" userId="0abdf0fa86f29c6a" providerId="Windows Live" clId="Web-{13630937-2ED7-4854-B843-170128D78F5E}" dt="2023-01-25T12:40:59.015" v="17"/>
          <ac:spMkLst>
            <pc:docMk/>
            <pc:sldMk cId="3627257445" sldId="257"/>
            <ac:spMk id="12" creationId="{70BEB1E7-2F88-40BC-B73D-42E5B6F80BFC}"/>
          </ac:spMkLst>
        </pc:spChg>
        <pc:spChg chg="add del">
          <ac:chgData name="Rehan Ibrahim" userId="0abdf0fa86f29c6a" providerId="Windows Live" clId="Web-{13630937-2ED7-4854-B843-170128D78F5E}" dt="2023-01-25T12:40:59.015" v="17"/>
          <ac:spMkLst>
            <pc:docMk/>
            <pc:sldMk cId="3627257445" sldId="257"/>
            <ac:spMk id="14" creationId="{A7B99495-F43F-4D80-A44F-2CB4764EB90B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19" creationId="{4F7EBAE4-9945-4473-9E34-B2C66EA0F03D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21" creationId="{70BEB1E7-2F88-40BC-B73D-42E5B6F80BFC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23" creationId="{A7B99495-F43F-4D80-A44F-2CB4764EB90B}"/>
          </ac:spMkLst>
        </pc:spChg>
        <pc:graphicFrameChg chg="add mod ord modGraphic">
          <ac:chgData name="Rehan Ibrahim" userId="0abdf0fa86f29c6a" providerId="Windows Live" clId="Web-{13630937-2ED7-4854-B843-170128D78F5E}" dt="2023-01-25T12:41:05.062" v="18"/>
          <ac:graphicFrameMkLst>
            <pc:docMk/>
            <pc:sldMk cId="3627257445" sldId="257"/>
            <ac:graphicFrameMk id="5" creationId="{57DFA162-8232-BEF1-0AF2-2E6BC5C4B11B}"/>
          </ac:graphicFrameMkLst>
        </pc:graphicFrameChg>
        <pc:picChg chg="add mod">
          <ac:chgData name="Rehan Ibrahim" userId="0abdf0fa86f29c6a" providerId="Windows Live" clId="Web-{13630937-2ED7-4854-B843-170128D78F5E}" dt="2023-01-25T12:40:59.015" v="17"/>
          <ac:picMkLst>
            <pc:docMk/>
            <pc:sldMk cId="3627257445" sldId="257"/>
            <ac:picMk id="6" creationId="{FF2E4396-8C94-9D72-4C7E-619DA55D29D9}"/>
          </ac:picMkLst>
        </pc:picChg>
      </pc:sldChg>
      <pc:sldChg chg="addSp delSp modSp new mod setBg modClrScheme delDesignElem chgLayout">
        <pc:chgData name="Rehan Ibrahim" userId="0abdf0fa86f29c6a" providerId="Windows Live" clId="Web-{13630937-2ED7-4854-B843-170128D78F5E}" dt="2023-01-25T13:05:12.330" v="42" actId="20577"/>
        <pc:sldMkLst>
          <pc:docMk/>
          <pc:sldMk cId="3172957317" sldId="258"/>
        </pc:sldMkLst>
        <pc:spChg chg="del mod">
          <ac:chgData name="Rehan Ibrahim" userId="0abdf0fa86f29c6a" providerId="Windows Live" clId="Web-{13630937-2ED7-4854-B843-170128D78F5E}" dt="2023-01-25T12:31:36.861" v="3"/>
          <ac:spMkLst>
            <pc:docMk/>
            <pc:sldMk cId="3172957317" sldId="258"/>
            <ac:spMk id="2" creationId="{BA16BBD7-BAFC-D1BF-9FEB-D4FD8D5A9ADE}"/>
          </ac:spMkLst>
        </pc:spChg>
        <pc:spChg chg="mod ord">
          <ac:chgData name="Rehan Ibrahim" userId="0abdf0fa86f29c6a" providerId="Windows Live" clId="Web-{13630937-2ED7-4854-B843-170128D78F5E}" dt="2023-01-25T13:05:12.330" v="42" actId="20577"/>
          <ac:spMkLst>
            <pc:docMk/>
            <pc:sldMk cId="3172957317" sldId="258"/>
            <ac:spMk id="3" creationId="{4DB3B7D9-0D46-F08E-9CC1-05DC0873FE43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172957317" sldId="258"/>
            <ac:spMk id="8" creationId="{907EF6B7-1338-4443-8C46-6A318D952DFD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172957317" sldId="258"/>
            <ac:spMk id="10" creationId="{DAAE4CDD-124C-4DCF-9584-B6033B545DD5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172957317" sldId="258"/>
            <ac:spMk id="12" creationId="{081E4A58-353D-44AE-B2FC-2A74E2E400F7}"/>
          </ac:spMkLst>
        </pc:spChg>
      </pc:sldChg>
      <pc:sldChg chg="modSp new mod modClrScheme chgLayout">
        <pc:chgData name="Rehan Ibrahim" userId="0abdf0fa86f29c6a" providerId="Windows Live" clId="Web-{13630937-2ED7-4854-B843-170128D78F5E}" dt="2023-01-25T13:05:28.237" v="44" actId="20577"/>
        <pc:sldMkLst>
          <pc:docMk/>
          <pc:sldMk cId="3348491416" sldId="259"/>
        </pc:sldMkLst>
        <pc:spChg chg="mod ord">
          <ac:chgData name="Rehan Ibrahim" userId="0abdf0fa86f29c6a" providerId="Windows Live" clId="Web-{13630937-2ED7-4854-B843-170128D78F5E}" dt="2023-01-25T12:53:42.127" v="23" actId="20577"/>
          <ac:spMkLst>
            <pc:docMk/>
            <pc:sldMk cId="3348491416" sldId="259"/>
            <ac:spMk id="2" creationId="{A1660CF4-8ADA-1C68-4D2F-B7F2626D7D90}"/>
          </ac:spMkLst>
        </pc:spChg>
        <pc:spChg chg="mod ord">
          <ac:chgData name="Rehan Ibrahim" userId="0abdf0fa86f29c6a" providerId="Windows Live" clId="Web-{13630937-2ED7-4854-B843-170128D78F5E}" dt="2023-01-25T13:05:28.237" v="44" actId="20577"/>
          <ac:spMkLst>
            <pc:docMk/>
            <pc:sldMk cId="3348491416" sldId="259"/>
            <ac:spMk id="3" creationId="{8773CC8C-E40A-4C4F-640A-C56C54F49ABF}"/>
          </ac:spMkLst>
        </pc:spChg>
      </pc:sldChg>
      <pc:sldChg chg="addSp delSp modSp mod setBg">
        <pc:chgData name="Rehan Ibrahim" userId="0abdf0fa86f29c6a" providerId="Windows Live" clId="Web-{13630937-2ED7-4854-B843-170128D78F5E}" dt="2023-01-25T13:29:17.614" v="76" actId="20577"/>
        <pc:sldMkLst>
          <pc:docMk/>
          <pc:sldMk cId="9833180" sldId="260"/>
        </pc:sldMkLst>
        <pc:spChg chg="mo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2" creationId="{C827665B-D360-B144-FFC8-0A628B2BA6ED}"/>
          </ac:spMkLst>
        </pc:spChg>
        <pc:spChg chg="mod">
          <ac:chgData name="Rehan Ibrahim" userId="0abdf0fa86f29c6a" providerId="Windows Live" clId="Web-{13630937-2ED7-4854-B843-170128D78F5E}" dt="2023-01-25T13:29:17.614" v="76" actId="20577"/>
          <ac:spMkLst>
            <pc:docMk/>
            <pc:sldMk cId="9833180" sldId="260"/>
            <ac:spMk id="3" creationId="{39B515D5-66EC-4933-BC4D-E9ECC9803DE7}"/>
          </ac:spMkLst>
        </pc:spChg>
        <pc:spChg chg="add del">
          <ac:chgData name="Rehan Ibrahim" userId="0abdf0fa86f29c6a" providerId="Windows Live" clId="Web-{13630937-2ED7-4854-B843-170128D78F5E}" dt="2023-01-25T12:54:29.909" v="30"/>
          <ac:spMkLst>
            <pc:docMk/>
            <pc:sldMk cId="9833180" sldId="260"/>
            <ac:spMk id="8" creationId="{907EF6B7-1338-4443-8C46-6A318D952DFD}"/>
          </ac:spMkLst>
        </pc:spChg>
        <pc:spChg chg="add del">
          <ac:chgData name="Rehan Ibrahim" userId="0abdf0fa86f29c6a" providerId="Windows Live" clId="Web-{13630937-2ED7-4854-B843-170128D78F5E}" dt="2023-01-25T12:54:29.909" v="30"/>
          <ac:spMkLst>
            <pc:docMk/>
            <pc:sldMk cId="9833180" sldId="260"/>
            <ac:spMk id="10" creationId="{DAAE4CDD-124C-4DCF-9584-B6033B545DD5}"/>
          </ac:spMkLst>
        </pc:spChg>
        <pc:spChg chg="add del">
          <ac:chgData name="Rehan Ibrahim" userId="0abdf0fa86f29c6a" providerId="Windows Live" clId="Web-{13630937-2ED7-4854-B843-170128D78F5E}" dt="2023-01-25T12:54:29.909" v="30"/>
          <ac:spMkLst>
            <pc:docMk/>
            <pc:sldMk cId="9833180" sldId="260"/>
            <ac:spMk id="12" creationId="{081E4A58-353D-44AE-B2FC-2A74E2E400F7}"/>
          </ac:spMkLst>
        </pc:spChg>
        <pc:spChg chg="ad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14" creationId="{7CB4857B-ED7C-444D-9F04-2F885114A1C2}"/>
          </ac:spMkLst>
        </pc:spChg>
        <pc:spChg chg="ad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15" creationId="{D18046FB-44EA-4FD8-A585-EA09A319B2D0}"/>
          </ac:spMkLst>
        </pc:spChg>
        <pc:spChg chg="ad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16" creationId="{479F5F2B-8B58-4140-AE6A-51F6C67B18D9}"/>
          </ac:spMkLst>
        </pc:spChg>
      </pc:sldChg>
      <pc:sldChg chg="modSp new">
        <pc:chgData name="Rehan Ibrahim" userId="0abdf0fa86f29c6a" providerId="Windows Live" clId="Web-{13630937-2ED7-4854-B843-170128D78F5E}" dt="2023-01-25T13:28:41.363" v="68" actId="20577"/>
        <pc:sldMkLst>
          <pc:docMk/>
          <pc:sldMk cId="3887497306" sldId="261"/>
        </pc:sldMkLst>
        <pc:spChg chg="mod">
          <ac:chgData name="Rehan Ibrahim" userId="0abdf0fa86f29c6a" providerId="Windows Live" clId="Web-{13630937-2ED7-4854-B843-170128D78F5E}" dt="2023-01-25T13:05:41.659" v="48" actId="20577"/>
          <ac:spMkLst>
            <pc:docMk/>
            <pc:sldMk cId="3887497306" sldId="261"/>
            <ac:spMk id="2" creationId="{BC1D7D41-1F43-85EC-87FB-B7FE6E6CF400}"/>
          </ac:spMkLst>
        </pc:spChg>
        <pc:spChg chg="mod">
          <ac:chgData name="Rehan Ibrahim" userId="0abdf0fa86f29c6a" providerId="Windows Live" clId="Web-{13630937-2ED7-4854-B843-170128D78F5E}" dt="2023-01-25T13:28:41.363" v="68" actId="20577"/>
          <ac:spMkLst>
            <pc:docMk/>
            <pc:sldMk cId="3887497306" sldId="261"/>
            <ac:spMk id="3" creationId="{96EB2E39-2B2E-4EA3-55C5-DAE6EA72B192}"/>
          </ac:spMkLst>
        </pc:spChg>
      </pc:sldChg>
      <pc:sldChg chg="modSp new">
        <pc:chgData name="Rehan Ibrahim" userId="0abdf0fa86f29c6a" providerId="Windows Live" clId="Web-{13630937-2ED7-4854-B843-170128D78F5E}" dt="2023-01-25T13:06:11.707" v="55" actId="20577"/>
        <pc:sldMkLst>
          <pc:docMk/>
          <pc:sldMk cId="1510650315" sldId="262"/>
        </pc:sldMkLst>
        <pc:spChg chg="mod">
          <ac:chgData name="Rehan Ibrahim" userId="0abdf0fa86f29c6a" providerId="Windows Live" clId="Web-{13630937-2ED7-4854-B843-170128D78F5E}" dt="2023-01-25T13:06:00.784" v="53" actId="20577"/>
          <ac:spMkLst>
            <pc:docMk/>
            <pc:sldMk cId="1510650315" sldId="262"/>
            <ac:spMk id="2" creationId="{B6BFDBD8-69FA-AEB7-D621-22BCDCB3CDA2}"/>
          </ac:spMkLst>
        </pc:spChg>
        <pc:spChg chg="mod">
          <ac:chgData name="Rehan Ibrahim" userId="0abdf0fa86f29c6a" providerId="Windows Live" clId="Web-{13630937-2ED7-4854-B843-170128D78F5E}" dt="2023-01-25T13:06:11.707" v="55" actId="20577"/>
          <ac:spMkLst>
            <pc:docMk/>
            <pc:sldMk cId="1510650315" sldId="262"/>
            <ac:spMk id="3" creationId="{CCF42DD6-7E93-DA91-F0A8-B27715CC29B7}"/>
          </ac:spMkLst>
        </pc:spChg>
      </pc:sldChg>
      <pc:sldChg chg="modSp new">
        <pc:chgData name="Rehan Ibrahim" userId="0abdf0fa86f29c6a" providerId="Windows Live" clId="Web-{13630937-2ED7-4854-B843-170128D78F5E}" dt="2023-01-25T13:06:30.379" v="59" actId="20577"/>
        <pc:sldMkLst>
          <pc:docMk/>
          <pc:sldMk cId="1015841275" sldId="263"/>
        </pc:sldMkLst>
        <pc:spChg chg="mod">
          <ac:chgData name="Rehan Ibrahim" userId="0abdf0fa86f29c6a" providerId="Windows Live" clId="Web-{13630937-2ED7-4854-B843-170128D78F5E}" dt="2023-01-25T13:06:24.660" v="58" actId="20577"/>
          <ac:spMkLst>
            <pc:docMk/>
            <pc:sldMk cId="1015841275" sldId="263"/>
            <ac:spMk id="2" creationId="{736ADDDD-C17F-7BA8-DC7C-B51937B44CB8}"/>
          </ac:spMkLst>
        </pc:spChg>
        <pc:spChg chg="mod">
          <ac:chgData name="Rehan Ibrahim" userId="0abdf0fa86f29c6a" providerId="Windows Live" clId="Web-{13630937-2ED7-4854-B843-170128D78F5E}" dt="2023-01-25T13:06:30.379" v="59" actId="20577"/>
          <ac:spMkLst>
            <pc:docMk/>
            <pc:sldMk cId="1015841275" sldId="263"/>
            <ac:spMk id="3" creationId="{1AF2FEB0-AC2D-5065-DB79-15A5B18A661A}"/>
          </ac:spMkLst>
        </pc:spChg>
      </pc:sldChg>
      <pc:sldChg chg="modSp new">
        <pc:chgData name="Rehan Ibrahim" userId="0abdf0fa86f29c6a" providerId="Windows Live" clId="Web-{13630937-2ED7-4854-B843-170128D78F5E}" dt="2023-01-25T13:28:21.394" v="65" actId="20577"/>
        <pc:sldMkLst>
          <pc:docMk/>
          <pc:sldMk cId="308623582" sldId="264"/>
        </pc:sldMkLst>
        <pc:spChg chg="mod">
          <ac:chgData name="Rehan Ibrahim" userId="0abdf0fa86f29c6a" providerId="Windows Live" clId="Web-{13630937-2ED7-4854-B843-170128D78F5E}" dt="2023-01-25T13:28:21.394" v="65" actId="20577"/>
          <ac:spMkLst>
            <pc:docMk/>
            <pc:sldMk cId="308623582" sldId="264"/>
            <ac:spMk id="3" creationId="{FB87B7FE-7C12-E288-6430-3A2540DC2F62}"/>
          </ac:spMkLst>
        </pc:spChg>
      </pc:sldChg>
      <pc:sldChg chg="new del">
        <pc:chgData name="Rehan Ibrahim" userId="0abdf0fa86f29c6a" providerId="Windows Live" clId="Web-{13630937-2ED7-4854-B843-170128D78F5E}" dt="2023-01-25T13:28:15.066" v="61"/>
        <pc:sldMkLst>
          <pc:docMk/>
          <pc:sldMk cId="4072752300" sldId="264"/>
        </pc:sldMkLst>
      </pc:sldChg>
      <pc:sldMasterChg chg="del delSldLayout">
        <pc:chgData name="Rehan Ibrahim" userId="0abdf0fa86f29c6a" providerId="Windows Live" clId="Web-{13630937-2ED7-4854-B843-170128D78F5E}" dt="2023-01-25T12:41:05.062" v="18"/>
        <pc:sldMasterMkLst>
          <pc:docMk/>
          <pc:sldMasterMk cId="3426682962" sldId="2147483648"/>
        </pc:sldMasterMkLst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622808283" sldId="2147483649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071510944" sldId="2147483650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512883351" sldId="2147483651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944806881" sldId="2147483652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019070058" sldId="2147483653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76983274" sldId="2147483654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057008205" sldId="2147483655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179929695" sldId="2147483656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415189581" sldId="2147483657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236927386" sldId="2147483658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613354118" sldId="2147483659"/>
          </pc:sldLayoutMkLst>
        </pc:sldLayoutChg>
      </pc:sldMasterChg>
      <pc:sldMasterChg chg="add addSldLayout modSldLayout">
        <pc:chgData name="Rehan Ibrahim" userId="0abdf0fa86f29c6a" providerId="Windows Live" clId="Web-{13630937-2ED7-4854-B843-170128D78F5E}" dt="2023-01-25T12:41:05.062" v="18"/>
        <pc:sldMasterMkLst>
          <pc:docMk/>
          <pc:sldMasterMk cId="517701591" sldId="2147483660"/>
        </pc:sldMasterMkLst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1567829410" sldId="2147483661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2134989555" sldId="2147483662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476964158" sldId="2147483663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1448359473" sldId="2147483664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4285173863" sldId="2147483665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3261392584" sldId="2147483666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3830039016" sldId="2147483667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569880070" sldId="2147483668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2130128283" sldId="2147483669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2505602884" sldId="2147483670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427511418" sldId="2147483671"/>
          </pc:sldLayoutMkLst>
        </pc:sldLayoutChg>
      </pc:sldMasterChg>
    </pc:docChg>
  </pc:docChgLst>
  <pc:docChgLst>
    <pc:chgData name="来宾用户" providerId="Windows Live" clId="Web-{3C2BADB9-9602-44AC-B4EC-16CBCDF220AB}"/>
    <pc:docChg chg="addSld delSld modSld sldOrd">
      <pc:chgData name="来宾用户" userId="" providerId="Windows Live" clId="Web-{3C2BADB9-9602-44AC-B4EC-16CBCDF220AB}" dt="2023-01-26T22:14:31.712" v="83"/>
      <pc:docMkLst>
        <pc:docMk/>
      </pc:docMkLst>
      <pc:sldChg chg="del ord">
        <pc:chgData name="来宾用户" userId="" providerId="Windows Live" clId="Web-{3C2BADB9-9602-44AC-B4EC-16CBCDF220AB}" dt="2023-01-26T22:14:29.446" v="82"/>
        <pc:sldMkLst>
          <pc:docMk/>
          <pc:sldMk cId="1510650315" sldId="262"/>
        </pc:sldMkLst>
      </pc:sldChg>
      <pc:sldChg chg="del">
        <pc:chgData name="来宾用户" userId="" providerId="Windows Live" clId="Web-{3C2BADB9-9602-44AC-B4EC-16CBCDF220AB}" dt="2023-01-26T22:14:31.712" v="83"/>
        <pc:sldMkLst>
          <pc:docMk/>
          <pc:sldMk cId="1015841275" sldId="263"/>
        </pc:sldMkLst>
      </pc:sldChg>
      <pc:sldChg chg="addSp delSp modSp new">
        <pc:chgData name="来宾用户" userId="" providerId="Windows Live" clId="Web-{3C2BADB9-9602-44AC-B4EC-16CBCDF220AB}" dt="2023-01-26T22:12:02.490" v="80" actId="1076"/>
        <pc:sldMkLst>
          <pc:docMk/>
          <pc:sldMk cId="1381151334" sldId="266"/>
        </pc:sldMkLst>
        <pc:spChg chg="mod">
          <ac:chgData name="来宾用户" userId="" providerId="Windows Live" clId="Web-{3C2BADB9-9602-44AC-B4EC-16CBCDF220AB}" dt="2023-01-26T22:03:00.010" v="24" actId="1076"/>
          <ac:spMkLst>
            <pc:docMk/>
            <pc:sldMk cId="1381151334" sldId="266"/>
            <ac:spMk id="2" creationId="{3D8FC7E9-696F-F00A-20C8-B56CA37FA0A1}"/>
          </ac:spMkLst>
        </pc:spChg>
        <pc:spChg chg="del mod">
          <ac:chgData name="来宾用户" userId="" providerId="Windows Live" clId="Web-{3C2BADB9-9602-44AC-B4EC-16CBCDF220AB}" dt="2023-01-26T21:59:55.709" v="7"/>
          <ac:spMkLst>
            <pc:docMk/>
            <pc:sldMk cId="1381151334" sldId="266"/>
            <ac:spMk id="3" creationId="{68ECCBF2-557D-9DC2-F7A5-E9F307FEF8C0}"/>
          </ac:spMkLst>
        </pc:spChg>
        <pc:spChg chg="add mod">
          <ac:chgData name="来宾用户" userId="" providerId="Windows Live" clId="Web-{3C2BADB9-9602-44AC-B4EC-16CBCDF220AB}" dt="2023-01-26T22:01:59.212" v="20" actId="20577"/>
          <ac:spMkLst>
            <pc:docMk/>
            <pc:sldMk cId="1381151334" sldId="266"/>
            <ac:spMk id="4" creationId="{0572436D-D979-B791-42EC-AF1BA856B8FE}"/>
          </ac:spMkLst>
        </pc:spChg>
        <pc:spChg chg="add mod">
          <ac:chgData name="来宾用户" userId="" providerId="Windows Live" clId="Web-{3C2BADB9-9602-44AC-B4EC-16CBCDF220AB}" dt="2023-01-26T22:12:02.490" v="80" actId="1076"/>
          <ac:spMkLst>
            <pc:docMk/>
            <pc:sldMk cId="1381151334" sldId="266"/>
            <ac:spMk id="5" creationId="{32FDF233-0387-164C-1252-A8FC1B2CF41A}"/>
          </ac:spMkLst>
        </pc:spChg>
        <pc:picChg chg="add mod">
          <ac:chgData name="来宾用户" userId="" providerId="Windows Live" clId="Web-{3C2BADB9-9602-44AC-B4EC-16CBCDF220AB}" dt="2023-01-26T22:11:58.177" v="79" actId="1076"/>
          <ac:picMkLst>
            <pc:docMk/>
            <pc:sldMk cId="1381151334" sldId="266"/>
            <ac:picMk id="6" creationId="{3BA1E5C0-EF2F-F8E9-F64F-DB2F4B342B32}"/>
          </ac:picMkLst>
        </pc:picChg>
      </pc:sldChg>
    </pc:docChg>
  </pc:docChgLst>
  <pc:docChgLst>
    <pc:chgData clId="Web-{D4DF865F-0727-45B7-B25C-AC8A7129D30C}"/>
    <pc:docChg chg="addSld">
      <pc:chgData name="" userId="" providerId="" clId="Web-{D4DF865F-0727-45B7-B25C-AC8A7129D30C}" dt="2023-01-26T19:37:18.922" v="0"/>
      <pc:docMkLst>
        <pc:docMk/>
      </pc:docMkLst>
      <pc:sldChg chg="new">
        <pc:chgData name="" userId="" providerId="" clId="Web-{D4DF865F-0727-45B7-B25C-AC8A7129D30C}" dt="2023-01-26T19:37:18.922" v="0"/>
        <pc:sldMkLst>
          <pc:docMk/>
          <pc:sldMk cId="364322059" sldId="265"/>
        </pc:sldMkLst>
      </pc:sldChg>
    </pc:docChg>
  </pc:docChgLst>
  <pc:docChgLst>
    <pc:chgData name="Guest User" providerId="Windows Live" clId="Web-{85ABFC8E-6A3B-4AD5-8A9F-0DE787983A91}"/>
    <pc:docChg chg="addSld delSld modSld sldOrd">
      <pc:chgData name="Guest User" userId="" providerId="Windows Live" clId="Web-{85ABFC8E-6A3B-4AD5-8A9F-0DE787983A91}" dt="2023-01-25T17:08:12.101" v="821" actId="20577"/>
      <pc:docMkLst>
        <pc:docMk/>
      </pc:docMkLst>
      <pc:sldChg chg="del">
        <pc:chgData name="Guest User" userId="" providerId="Windows Live" clId="Web-{85ABFC8E-6A3B-4AD5-8A9F-0DE787983A91}" dt="2023-01-25T16:00:10.232" v="662"/>
        <pc:sldMkLst>
          <pc:docMk/>
          <pc:sldMk cId="1927438731" sldId="256"/>
        </pc:sldMkLst>
      </pc:sldChg>
      <pc:sldChg chg="del">
        <pc:chgData name="Guest User" userId="" providerId="Windows Live" clId="Web-{85ABFC8E-6A3B-4AD5-8A9F-0DE787983A91}" dt="2023-01-25T15:01:32.343" v="349"/>
        <pc:sldMkLst>
          <pc:docMk/>
          <pc:sldMk cId="3627257445" sldId="257"/>
        </pc:sldMkLst>
      </pc:sldChg>
      <pc:sldChg chg="del">
        <pc:chgData name="Guest User" userId="" providerId="Windows Live" clId="Web-{85ABFC8E-6A3B-4AD5-8A9F-0DE787983A91}" dt="2023-01-25T14:24:07.833" v="123"/>
        <pc:sldMkLst>
          <pc:docMk/>
          <pc:sldMk cId="3172957317" sldId="258"/>
        </pc:sldMkLst>
      </pc:sldChg>
      <pc:sldChg chg="addSp delSp modSp del mod setBg">
        <pc:chgData name="Guest User" userId="" providerId="Windows Live" clId="Web-{85ABFC8E-6A3B-4AD5-8A9F-0DE787983A91}" dt="2023-01-25T16:00:07.638" v="661"/>
        <pc:sldMkLst>
          <pc:docMk/>
          <pc:sldMk cId="3348491416" sldId="259"/>
        </pc:sldMkLst>
        <pc:spChg chg="mo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" creationId="{A1660CF4-8ADA-1C68-4D2F-B7F2626D7D90}"/>
          </ac:spMkLst>
        </pc:spChg>
        <pc:spChg chg="add del mod">
          <ac:chgData name="Guest User" userId="" providerId="Windows Live" clId="Web-{85ABFC8E-6A3B-4AD5-8A9F-0DE787983A91}" dt="2023-01-25T14:33:28.832" v="187"/>
          <ac:spMkLst>
            <pc:docMk/>
            <pc:sldMk cId="3348491416" sldId="259"/>
            <ac:spMk id="3" creationId="{8773CC8C-E40A-4C4F-640A-C56C54F49ABF}"/>
          </ac:spMkLst>
        </pc:spChg>
        <pc:spChg chg="add del">
          <ac:chgData name="Guest User" userId="" providerId="Windows Live" clId="Web-{85ABFC8E-6A3B-4AD5-8A9F-0DE787983A91}" dt="2023-01-25T14:33:22.925" v="184"/>
          <ac:spMkLst>
            <pc:docMk/>
            <pc:sldMk cId="3348491416" sldId="259"/>
            <ac:spMk id="7" creationId="{18873D23-2DCF-4B31-A009-95721C06E8E1}"/>
          </ac:spMkLst>
        </pc:spChg>
        <pc:spChg chg="add del">
          <ac:chgData name="Guest User" userId="" providerId="Windows Live" clId="Web-{85ABFC8E-6A3B-4AD5-8A9F-0DE787983A91}" dt="2023-01-25T14:33:16.472" v="180"/>
          <ac:spMkLst>
            <pc:docMk/>
            <pc:sldMk cId="3348491416" sldId="259"/>
            <ac:spMk id="8" creationId="{18873D23-2DCF-4B31-A009-95721C06E8E1}"/>
          </ac:spMkLst>
        </pc:spChg>
        <pc:spChg chg="add del">
          <ac:chgData name="Guest User" userId="" providerId="Windows Live" clId="Web-{85ABFC8E-6A3B-4AD5-8A9F-0DE787983A91}" dt="2023-01-25T14:33:22.925" v="184"/>
          <ac:spMkLst>
            <pc:docMk/>
            <pc:sldMk cId="3348491416" sldId="259"/>
            <ac:spMk id="9" creationId="{C13EF075-D4EF-4929-ADBC-91B27DA19955}"/>
          </ac:spMkLst>
        </pc:spChg>
        <pc:spChg chg="add del">
          <ac:chgData name="Guest User" userId="" providerId="Windows Live" clId="Web-{85ABFC8E-6A3B-4AD5-8A9F-0DE787983A91}" dt="2023-01-25T14:33:16.472" v="180"/>
          <ac:spMkLst>
            <pc:docMk/>
            <pc:sldMk cId="3348491416" sldId="259"/>
            <ac:spMk id="10" creationId="{C13EF075-D4EF-4929-ADBC-91B27DA19955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14" creationId="{2EC40DB1-B719-4A13-9A4D-0966B4B27866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16" creationId="{82211336-CFF3-412D-868A-6679C1004C45}"/>
          </ac:spMkLst>
        </pc:spChg>
        <pc:spChg chg="add del">
          <ac:chgData name="Guest User" userId="" providerId="Windows Live" clId="Web-{85ABFC8E-6A3B-4AD5-8A9F-0DE787983A91}" dt="2023-01-25T14:33:22.925" v="184"/>
          <ac:spMkLst>
            <pc:docMk/>
            <pc:sldMk cId="3348491416" sldId="259"/>
            <ac:spMk id="17" creationId="{8773CC8C-E40A-4C4F-640A-C56C54F49ABF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19" creationId="{76EFD3D9-44F0-4267-BCC1-1613E79D8274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20" creationId="{A779A851-95D6-41AF-937A-B0E4B7F6FA8D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21" creationId="{953FB2E7-B6CB-429C-81EB-D9516D6D5C8D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22" creationId="{8773CC8C-E40A-4C4F-640A-C56C54F49ABF}"/>
          </ac:spMkLst>
        </pc:spChg>
        <pc:spChg chg="add del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4" creationId="{18873D23-2DCF-4B31-A009-95721C06E8E1}"/>
          </ac:spMkLst>
        </pc:spChg>
        <pc:spChg chg="add del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5" creationId="{C13EF075-D4EF-4929-ADBC-91B27DA19955}"/>
          </ac:spMkLst>
        </pc:spChg>
        <pc:spChg chg="add mo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9" creationId="{8773CC8C-E40A-4C4F-640A-C56C54F49ABF}"/>
          </ac:spMkLst>
        </pc:spChg>
        <pc:spChg chg="ad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34" creationId="{907EF6B7-1338-4443-8C46-6A318D952DFD}"/>
          </ac:spMkLst>
        </pc:spChg>
        <pc:spChg chg="ad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36" creationId="{DAAE4CDD-124C-4DCF-9584-B6033B545DD5}"/>
          </ac:spMkLst>
        </pc:spChg>
        <pc:spChg chg="ad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38" creationId="{081E4A58-353D-44AE-B2FC-2A74E2E400F7}"/>
          </ac:spMkLst>
        </pc:spChg>
        <pc:grpChg chg="add del">
          <ac:chgData name="Guest User" userId="" providerId="Windows Live" clId="Web-{85ABFC8E-6A3B-4AD5-8A9F-0DE787983A91}" dt="2023-01-25T14:33:22.925" v="184"/>
          <ac:grpSpMkLst>
            <pc:docMk/>
            <pc:sldMk cId="3348491416" sldId="259"/>
            <ac:grpSpMk id="11" creationId="{DAA26DFA-AAB2-4973-9C17-16D587C7B198}"/>
          </ac:grpSpMkLst>
        </pc:grpChg>
        <pc:grpChg chg="add del">
          <ac:chgData name="Guest User" userId="" providerId="Windows Live" clId="Web-{85ABFC8E-6A3B-4AD5-8A9F-0DE787983A91}" dt="2023-01-25T14:33:16.472" v="180"/>
          <ac:grpSpMkLst>
            <pc:docMk/>
            <pc:sldMk cId="3348491416" sldId="259"/>
            <ac:grpSpMk id="12" creationId="{DAA26DFA-AAB2-4973-9C17-16D587C7B198}"/>
          </ac:grpSpMkLst>
        </pc:grpChg>
        <pc:grpChg chg="add del">
          <ac:chgData name="Guest User" userId="" providerId="Windows Live" clId="Web-{85ABFC8E-6A3B-4AD5-8A9F-0DE787983A91}" dt="2023-01-25T14:35:40.948" v="206"/>
          <ac:grpSpMkLst>
            <pc:docMk/>
            <pc:sldMk cId="3348491416" sldId="259"/>
            <ac:grpSpMk id="26" creationId="{DAA26DFA-AAB2-4973-9C17-16D587C7B198}"/>
          </ac:grpSpMkLst>
        </pc:grpChg>
        <pc:graphicFrameChg chg="add del">
          <ac:chgData name="Guest User" userId="" providerId="Windows Live" clId="Web-{85ABFC8E-6A3B-4AD5-8A9F-0DE787983A91}" dt="2023-01-25T14:33:20.081" v="182"/>
          <ac:graphicFrameMkLst>
            <pc:docMk/>
            <pc:sldMk cId="3348491416" sldId="259"/>
            <ac:graphicFrameMk id="5" creationId="{8280E5C2-D474-3928-B6CF-F944C6521F84}"/>
          </ac:graphicFrameMkLst>
        </pc:graphicFrameChg>
      </pc:sldChg>
      <pc:sldChg chg="addSp delSp modSp">
        <pc:chgData name="Guest User" userId="" providerId="Windows Live" clId="Web-{85ABFC8E-6A3B-4AD5-8A9F-0DE787983A91}" dt="2023-01-25T17:02:01.155" v="818"/>
        <pc:sldMkLst>
          <pc:docMk/>
          <pc:sldMk cId="9833180" sldId="260"/>
        </pc:sldMkLst>
        <pc:spChg chg="mod">
          <ac:chgData name="Guest User" userId="" providerId="Windows Live" clId="Web-{85ABFC8E-6A3B-4AD5-8A9F-0DE787983A91}" dt="2023-01-25T17:01:55.186" v="817"/>
          <ac:spMkLst>
            <pc:docMk/>
            <pc:sldMk cId="9833180" sldId="260"/>
            <ac:spMk id="2" creationId="{C827665B-D360-B144-FFC8-0A628B2BA6ED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3" creationId="{39B515D5-66EC-4933-BC4D-E9ECC9803DE7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14" creationId="{7CB4857B-ED7C-444D-9F04-2F885114A1C2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15" creationId="{D18046FB-44EA-4FD8-A585-EA09A319B2D0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16" creationId="{479F5F2B-8B58-4140-AE6A-51F6C67B18D9}"/>
          </ac:spMkLst>
        </pc:spChg>
        <pc:spChg chg="add del">
          <ac:chgData name="Guest User" userId="" providerId="Windows Live" clId="Web-{85ABFC8E-6A3B-4AD5-8A9F-0DE787983A91}" dt="2023-01-25T14:36:14.716" v="211"/>
          <ac:spMkLst>
            <pc:docMk/>
            <pc:sldMk cId="9833180" sldId="260"/>
            <ac:spMk id="21" creationId="{907EF6B7-1338-4443-8C46-6A318D952DFD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2" creationId="{BACC6370-2D7E-4714-9D71-7542949D7D5D}"/>
          </ac:spMkLst>
        </pc:spChg>
        <pc:spChg chg="add del">
          <ac:chgData name="Guest User" userId="" providerId="Windows Live" clId="Web-{85ABFC8E-6A3B-4AD5-8A9F-0DE787983A91}" dt="2023-01-25T14:36:14.716" v="211"/>
          <ac:spMkLst>
            <pc:docMk/>
            <pc:sldMk cId="9833180" sldId="260"/>
            <ac:spMk id="23" creationId="{DAAE4CDD-124C-4DCF-9584-B6033B545DD5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4" creationId="{256B2C21-A230-48C0-8DF1-C46611373C44}"/>
          </ac:spMkLst>
        </pc:spChg>
        <pc:spChg chg="add del">
          <ac:chgData name="Guest User" userId="" providerId="Windows Live" clId="Web-{85ABFC8E-6A3B-4AD5-8A9F-0DE787983A91}" dt="2023-01-25T14:36:14.716" v="211"/>
          <ac:spMkLst>
            <pc:docMk/>
            <pc:sldMk cId="9833180" sldId="260"/>
            <ac:spMk id="25" creationId="{081E4A58-353D-44AE-B2FC-2A74E2E400F7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6" creationId="{3847E18C-932D-4C95-AABA-FEC7C9499AD7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8" creationId="{3150CB11-0C61-439E-910F-5787759E72A0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30" creationId="{43F8A58B-5155-44CE-A5FF-7647B47D0A7A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32" creationId="{443F2ACA-E6D6-4028-82DD-F03C262D5DE6}"/>
          </ac:spMkLst>
        </pc:spChg>
        <pc:spChg chg="add mod">
          <ac:chgData name="Guest User" userId="" providerId="Windows Live" clId="Web-{85ABFC8E-6A3B-4AD5-8A9F-0DE787983A91}" dt="2023-01-25T17:02:01.155" v="818"/>
          <ac:spMkLst>
            <pc:docMk/>
            <pc:sldMk cId="9833180" sldId="260"/>
            <ac:spMk id="34" creationId="{39B515D5-66EC-4933-BC4D-E9ECC9803DE7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39" creationId="{C2554CA6-288E-4202-BC52-2E5A8F0C0AED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41" creationId="{B10BB131-AC8E-4A8E-A5D1-36260F720C3B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43" creationId="{5B7778FC-632E-4DCA-A7CB-0D7731CCF970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45" creationId="{FA23A907-97FB-4A8F-880A-DD77401C4296}"/>
          </ac:spMkLst>
        </pc:spChg>
        <pc:spChg chg="add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50" creationId="{081EA652-8C6A-4E69-BEB9-170809474553}"/>
          </ac:spMkLst>
        </pc:spChg>
        <pc:spChg chg="add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52" creationId="{5298780A-33B9-4EA2-8F67-DE68AD62841B}"/>
          </ac:spMkLst>
        </pc:spChg>
        <pc:spChg chg="add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54" creationId="{7F488E8B-4E1E-4402-8935-D4E6C02615C7}"/>
          </ac:spMkLst>
        </pc:spChg>
        <pc:graphicFrameChg chg="add del">
          <ac:chgData name="Guest User" userId="" providerId="Windows Live" clId="Web-{85ABFC8E-6A3B-4AD5-8A9F-0DE787983A91}" dt="2023-01-25T14:36:09.075" v="209"/>
          <ac:graphicFrameMkLst>
            <pc:docMk/>
            <pc:sldMk cId="9833180" sldId="260"/>
            <ac:graphicFrameMk id="18" creationId="{19034F3F-67C5-1E36-B60C-2EFAB23F4B36}"/>
          </ac:graphicFrameMkLst>
        </pc:graphicFrameChg>
        <pc:cxnChg chg="add">
          <ac:chgData name="Guest User" userId="" providerId="Windows Live" clId="Web-{85ABFC8E-6A3B-4AD5-8A9F-0DE787983A91}" dt="2023-01-25T17:00:56.169" v="801"/>
          <ac:cxnSpMkLst>
            <pc:docMk/>
            <pc:sldMk cId="9833180" sldId="260"/>
            <ac:cxnSpMk id="56" creationId="{23AAC9B5-8015-485C-ACF9-A750390E9A56}"/>
          </ac:cxnSpMkLst>
        </pc:cxnChg>
      </pc:sldChg>
      <pc:sldChg chg="addSp delSp modSp mod ord setBg">
        <pc:chgData name="Guest User" userId="" providerId="Windows Live" clId="Web-{85ABFC8E-6A3B-4AD5-8A9F-0DE787983A91}" dt="2023-01-25T16:59:58.699" v="800" actId="1076"/>
        <pc:sldMkLst>
          <pc:docMk/>
          <pc:sldMk cId="3887497306" sldId="261"/>
        </pc:sldMkLst>
        <pc:spChg chg="mod">
          <ac:chgData name="Guest User" userId="" providerId="Windows Live" clId="Web-{85ABFC8E-6A3B-4AD5-8A9F-0DE787983A91}" dt="2023-01-25T16:58:11.072" v="793"/>
          <ac:spMkLst>
            <pc:docMk/>
            <pc:sldMk cId="3887497306" sldId="261"/>
            <ac:spMk id="2" creationId="{BC1D7D41-1F43-85EC-87FB-B7FE6E6CF400}"/>
          </ac:spMkLst>
        </pc:spChg>
        <pc:spChg chg="mod">
          <ac:chgData name="Guest User" userId="" providerId="Windows Live" clId="Web-{85ABFC8E-6A3B-4AD5-8A9F-0DE787983A91}" dt="2023-01-25T16:58:04.900" v="789" actId="14100"/>
          <ac:spMkLst>
            <pc:docMk/>
            <pc:sldMk cId="3887497306" sldId="261"/>
            <ac:spMk id="3" creationId="{96EB2E39-2B2E-4EA3-55C5-DAE6EA72B192}"/>
          </ac:spMkLst>
        </pc:spChg>
        <pc:spChg chg="add del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9" creationId="{2EB492CD-616E-47F8-933B-5E2D952A0593}"/>
          </ac:spMkLst>
        </pc:spChg>
        <pc:spChg chg="add del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11" creationId="{59383CF9-23B5-4335-9B21-1791C4CF1C75}"/>
          </ac:spMkLst>
        </pc:spChg>
        <pc:spChg chg="add del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13" creationId="{0007FE00-9498-4706-B255-6437B0252C02}"/>
          </ac:spMkLst>
        </pc:spChg>
        <pc:spChg chg="add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18" creationId="{2B566528-1B12-4246-9431-5C2D7D081168}"/>
          </ac:spMkLst>
        </pc:spChg>
        <pc:grpChg chg="add">
          <ac:chgData name="Guest User" userId="" providerId="Windows Live" clId="Web-{85ABFC8E-6A3B-4AD5-8A9F-0DE787983A91}" dt="2023-01-25T16:57:30.696" v="783"/>
          <ac:grpSpMkLst>
            <pc:docMk/>
            <pc:sldMk cId="3887497306" sldId="261"/>
            <ac:grpSpMk id="20" creationId="{828A5161-06F1-46CF-8AD7-844680A59E13}"/>
          </ac:grpSpMkLst>
        </pc:grpChg>
        <pc:grpChg chg="add">
          <ac:chgData name="Guest User" userId="" providerId="Windows Live" clId="Web-{85ABFC8E-6A3B-4AD5-8A9F-0DE787983A91}" dt="2023-01-25T16:57:30.696" v="783"/>
          <ac:grpSpMkLst>
            <pc:docMk/>
            <pc:sldMk cId="3887497306" sldId="261"/>
            <ac:grpSpMk id="24" creationId="{5995D10D-E9C9-47DB-AE7E-801FEF38F5C9}"/>
          </ac:grpSpMkLst>
        </pc:grpChg>
        <pc:graphicFrameChg chg="add del mod">
          <ac:chgData name="Guest User" userId="" providerId="Windows Live" clId="Web-{85ABFC8E-6A3B-4AD5-8A9F-0DE787983A91}" dt="2023-01-25T16:59:43.402" v="795"/>
          <ac:graphicFrameMkLst>
            <pc:docMk/>
            <pc:sldMk cId="3887497306" sldId="261"/>
            <ac:graphicFrameMk id="4" creationId="{267FFE35-349D-410E-759C-FEF0278754E1}"/>
          </ac:graphicFrameMkLst>
        </pc:graphicFrameChg>
        <pc:graphicFrameChg chg="add del mod modGraphic">
          <ac:chgData name="Guest User" userId="" providerId="Windows Live" clId="Web-{85ABFC8E-6A3B-4AD5-8A9F-0DE787983A91}" dt="2023-01-25T15:24:36.744" v="494"/>
          <ac:graphicFrameMkLst>
            <pc:docMk/>
            <pc:sldMk cId="3887497306" sldId="261"/>
            <ac:graphicFrameMk id="4" creationId="{5EE1B354-D26A-738D-BF81-B704C20DB550}"/>
          </ac:graphicFrameMkLst>
        </pc:graphicFrameChg>
        <pc:graphicFrameChg chg="add mod">
          <ac:chgData name="Guest User" userId="" providerId="Windows Live" clId="Web-{85ABFC8E-6A3B-4AD5-8A9F-0DE787983A91}" dt="2023-01-25T16:59:58.699" v="800" actId="1076"/>
          <ac:graphicFrameMkLst>
            <pc:docMk/>
            <pc:sldMk cId="3887497306" sldId="261"/>
            <ac:graphicFrameMk id="5" creationId="{267FFE35-349D-410E-759C-FEF0278754E1}"/>
          </ac:graphicFrameMkLst>
        </pc:graphicFrameChg>
        <pc:graphicFrameChg chg="add del mod modGraphic">
          <ac:chgData name="Guest User" userId="" providerId="Windows Live" clId="Web-{85ABFC8E-6A3B-4AD5-8A9F-0DE787983A91}" dt="2023-01-25T15:24:38.947" v="495"/>
          <ac:graphicFrameMkLst>
            <pc:docMk/>
            <pc:sldMk cId="3887497306" sldId="261"/>
            <ac:graphicFrameMk id="6" creationId="{E27C0A43-2171-FC38-58AB-D19F71B3C770}"/>
          </ac:graphicFrameMkLst>
        </pc:graphicFrameChg>
        <pc:graphicFrameChg chg="add del mod modGraphic">
          <ac:chgData name="Guest User" userId="" providerId="Windows Live" clId="Web-{85ABFC8E-6A3B-4AD5-8A9F-0DE787983A91}" dt="2023-01-25T15:24:41.869" v="498"/>
          <ac:graphicFrameMkLst>
            <pc:docMk/>
            <pc:sldMk cId="3887497306" sldId="261"/>
            <ac:graphicFrameMk id="8" creationId="{675C9EA3-7516-B506-A11F-DC7715B1F834}"/>
          </ac:graphicFrameMkLst>
        </pc:graphicFrameChg>
        <pc:graphicFrameChg chg="add del mod modGraphic">
          <ac:chgData name="Guest User" userId="" providerId="Windows Live" clId="Web-{85ABFC8E-6A3B-4AD5-8A9F-0DE787983A91}" dt="2023-01-25T16:57:09.320" v="781"/>
          <ac:graphicFrameMkLst>
            <pc:docMk/>
            <pc:sldMk cId="3887497306" sldId="261"/>
            <ac:graphicFrameMk id="10" creationId="{1419430B-419C-129F-057A-7D628D653C73}"/>
          </ac:graphicFrameMkLst>
        </pc:graphicFrameChg>
      </pc:sldChg>
      <pc:sldChg chg="modSp">
        <pc:chgData name="Guest User" userId="" providerId="Windows Live" clId="Web-{85ABFC8E-6A3B-4AD5-8A9F-0DE787983A91}" dt="2023-01-25T16:01:01.641" v="667" actId="20577"/>
        <pc:sldMkLst>
          <pc:docMk/>
          <pc:sldMk cId="1015841275" sldId="263"/>
        </pc:sldMkLst>
        <pc:spChg chg="mod">
          <ac:chgData name="Guest User" userId="" providerId="Windows Live" clId="Web-{85ABFC8E-6A3B-4AD5-8A9F-0DE787983A91}" dt="2023-01-25T16:01:01.641" v="667" actId="20577"/>
          <ac:spMkLst>
            <pc:docMk/>
            <pc:sldMk cId="1015841275" sldId="263"/>
            <ac:spMk id="2" creationId="{736ADDDD-C17F-7BA8-DC7C-B51937B44CB8}"/>
          </ac:spMkLst>
        </pc:spChg>
        <pc:spChg chg="mod">
          <ac:chgData name="Guest User" userId="" providerId="Windows Live" clId="Web-{85ABFC8E-6A3B-4AD5-8A9F-0DE787983A91}" dt="2023-01-25T16:00:55.453" v="666" actId="20577"/>
          <ac:spMkLst>
            <pc:docMk/>
            <pc:sldMk cId="1015841275" sldId="263"/>
            <ac:spMk id="3" creationId="{1AF2FEB0-AC2D-5065-DB79-15A5B18A661A}"/>
          </ac:spMkLst>
        </pc:spChg>
      </pc:sldChg>
      <pc:sldChg chg="del">
        <pc:chgData name="Guest User" userId="" providerId="Windows Live" clId="Web-{85ABFC8E-6A3B-4AD5-8A9F-0DE787983A91}" dt="2023-01-25T14:35:52.152" v="207"/>
        <pc:sldMkLst>
          <pc:docMk/>
          <pc:sldMk cId="308623582" sldId="264"/>
        </pc:sldMkLst>
      </pc:sldChg>
      <pc:sldChg chg="addSp delSp modSp new mod setBg">
        <pc:chgData name="Guest User" userId="" providerId="Windows Live" clId="Web-{85ABFC8E-6A3B-4AD5-8A9F-0DE787983A91}" dt="2023-01-25T17:08:12.101" v="821" actId="20577"/>
        <pc:sldMkLst>
          <pc:docMk/>
          <pc:sldMk cId="4262350885" sldId="264"/>
        </pc:sldMkLst>
        <pc:spChg chg="mo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2" creationId="{B4416A40-4397-74C3-A1D0-E6BD80203595}"/>
          </ac:spMkLst>
        </pc:spChg>
        <pc:spChg chg="add del mo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3" creationId="{55CBD1D0-4965-F6E7-F9F3-6BB86FD21053}"/>
          </ac:spMkLst>
        </pc:spChg>
        <pc:spChg chg="ad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8" creationId="{907EF6B7-1338-4443-8C46-6A318D952DFD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9" creationId="{BACC6370-2D7E-4714-9D71-7542949D7D5D}"/>
          </ac:spMkLst>
        </pc:spChg>
        <pc:spChg chg="ad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10" creationId="{DAAE4CDD-124C-4DCF-9584-B6033B545DD5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1" creationId="{256B2C21-A230-48C0-8DF1-C46611373C44}"/>
          </ac:spMkLst>
        </pc:spChg>
        <pc:spChg chg="ad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12" creationId="{081E4A58-353D-44AE-B2FC-2A74E2E400F7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3" creationId="{3847E18C-932D-4C95-AABA-FEC7C9499AD7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5" creationId="{3150CB11-0C61-439E-910F-5787759E72A0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7" creationId="{43F8A58B-5155-44CE-A5FF-7647B47D0A7A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9" creationId="{443F2ACA-E6D6-4028-82DD-F03C262D5DE6}"/>
          </ac:spMkLst>
        </pc:spChg>
        <pc:spChg chg="add mod">
          <ac:chgData name="Guest User" userId="" providerId="Windows Live" clId="Web-{85ABFC8E-6A3B-4AD5-8A9F-0DE787983A91}" dt="2023-01-25T17:08:12.101" v="821" actId="20577"/>
          <ac:spMkLst>
            <pc:docMk/>
            <pc:sldMk cId="4262350885" sldId="264"/>
            <ac:spMk id="21" creationId="{55CBD1D0-4965-F6E7-F9F3-6BB86FD21053}"/>
          </ac:spMkLst>
        </pc:spChg>
        <pc:graphicFrameChg chg="add del">
          <ac:chgData name="Guest User" userId="" providerId="Windows Live" clId="Web-{85ABFC8E-6A3B-4AD5-8A9F-0DE787983A91}" dt="2023-01-25T15:59:55.043" v="656"/>
          <ac:graphicFrameMkLst>
            <pc:docMk/>
            <pc:sldMk cId="4262350885" sldId="264"/>
            <ac:graphicFrameMk id="5" creationId="{F77EE9E1-348B-B063-A509-1D86B1DC1185}"/>
          </ac:graphicFrameMkLst>
        </pc:graphicFrameChg>
      </pc:sldChg>
    </pc:docChg>
  </pc:docChgLst>
  <pc:docChgLst>
    <pc:chgData name="Guest User" providerId="Windows Live" clId="Web-{FFA93447-9F3F-48CF-9F5C-51F74E7B1929}"/>
    <pc:docChg chg="modSld">
      <pc:chgData name="Guest User" userId="" providerId="Windows Live" clId="Web-{FFA93447-9F3F-48CF-9F5C-51F74E7B1929}" dt="2023-01-27T15:47:49.383" v="34" actId="20577"/>
      <pc:docMkLst>
        <pc:docMk/>
      </pc:docMkLst>
      <pc:sldChg chg="modSp">
        <pc:chgData name="Guest User" userId="" providerId="Windows Live" clId="Web-{FFA93447-9F3F-48CF-9F5C-51F74E7B1929}" dt="2023-01-27T15:46:36.350" v="9" actId="20577"/>
        <pc:sldMkLst>
          <pc:docMk/>
          <pc:sldMk cId="9833180" sldId="260"/>
        </pc:sldMkLst>
        <pc:spChg chg="mod">
          <ac:chgData name="Guest User" userId="" providerId="Windows Live" clId="Web-{FFA93447-9F3F-48CF-9F5C-51F74E7B1929}" dt="2023-01-27T15:46:36.350" v="9" actId="20577"/>
          <ac:spMkLst>
            <pc:docMk/>
            <pc:sldMk cId="9833180" sldId="260"/>
            <ac:spMk id="34" creationId="{39B515D5-66EC-4933-BC4D-E9ECC9803DE7}"/>
          </ac:spMkLst>
        </pc:spChg>
      </pc:sldChg>
      <pc:sldChg chg="modSp">
        <pc:chgData name="Guest User" userId="" providerId="Windows Live" clId="Web-{FFA93447-9F3F-48CF-9F5C-51F74E7B1929}" dt="2023-01-27T15:47:49.383" v="34" actId="20577"/>
        <pc:sldMkLst>
          <pc:docMk/>
          <pc:sldMk cId="3887497306" sldId="261"/>
        </pc:sldMkLst>
        <pc:spChg chg="mod">
          <ac:chgData name="Guest User" userId="" providerId="Windows Live" clId="Web-{FFA93447-9F3F-48CF-9F5C-51F74E7B1929}" dt="2023-01-27T15:47:49.383" v="34" actId="20577"/>
          <ac:spMkLst>
            <pc:docMk/>
            <pc:sldMk cId="3887497306" sldId="261"/>
            <ac:spMk id="3" creationId="{96EB2E39-2B2E-4EA3-55C5-DAE6EA72B1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for%20Energy%20Company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Price of Electricity</a:t>
            </a:r>
            <a:r>
              <a:rPr lang="tr-TR" baseline="0"/>
              <a:t> in 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6 kVA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for Energy Company benchmarks.xlsx]Price'!$F$22:$I$22</c:f>
              <c:strCache>
                <c:ptCount val="4"/>
                <c:pt idx="0">
                  <c:v>EDF (Electricité de France)​</c:v>
                </c:pt>
                <c:pt idx="1">
                  <c:v>ENGIE (formerly GDF Suez)​</c:v>
                </c:pt>
                <c:pt idx="2">
                  <c:v>Direct Energie​</c:v>
                </c:pt>
                <c:pt idx="3">
                  <c:v>Total Spring​</c:v>
                </c:pt>
              </c:strCache>
            </c:strRef>
          </c:cat>
          <c:val>
            <c:numRef>
              <c:f>'[Data for Energy Company benchmarks.xlsx]Price'!$F$23:$I$23</c:f>
              <c:numCache>
                <c:formatCode>_("$"* #,##0.00_);_("$"* \(#,##0.00\);_("$"* "-"??_);_(@_)</c:formatCode>
                <c:ptCount val="4"/>
                <c:pt idx="0">
                  <c:v>145.54</c:v>
                </c:pt>
                <c:pt idx="1">
                  <c:v>163.04</c:v>
                </c:pt>
                <c:pt idx="2">
                  <c:v>144.32</c:v>
                </c:pt>
                <c:pt idx="3">
                  <c:v>144.30000000000001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3-4D7B-BCAB-5510916D87F7}"/>
            </c:ext>
          </c:extLst>
        </c:ser>
        <c:ser>
          <c:idx val="1"/>
          <c:order val="1"/>
          <c:tx>
            <c:v>9 kVA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for Energy Company benchmarks.xlsx]Price'!$F$22:$I$22</c:f>
              <c:strCache>
                <c:ptCount val="4"/>
                <c:pt idx="0">
                  <c:v>EDF (Electricité de France)​</c:v>
                </c:pt>
                <c:pt idx="1">
                  <c:v>ENGIE (formerly GDF Suez)​</c:v>
                </c:pt>
                <c:pt idx="2">
                  <c:v>Direct Energie​</c:v>
                </c:pt>
                <c:pt idx="3">
                  <c:v>Total Spring​</c:v>
                </c:pt>
              </c:strCache>
            </c:strRef>
          </c:cat>
          <c:val>
            <c:numRef>
              <c:f>'[Data for Energy Company benchmarks.xlsx]Price'!$F$24:$I$24</c:f>
              <c:numCache>
                <c:formatCode>_("$"* #,##0.00_);_("$"* \(#,##0.00\);_("$"* "-"??_);_(@_)</c:formatCode>
                <c:ptCount val="4"/>
                <c:pt idx="0">
                  <c:v>171.11</c:v>
                </c:pt>
                <c:pt idx="1">
                  <c:v>185.13</c:v>
                </c:pt>
                <c:pt idx="2">
                  <c:v>169.89</c:v>
                </c:pt>
                <c:pt idx="3">
                  <c:v>183.6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3-4D7B-BCAB-5510916D87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27720880"/>
        <c:axId val="1427699664"/>
      </c:barChart>
      <c:catAx>
        <c:axId val="142772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699664"/>
        <c:crosses val="autoZero"/>
        <c:auto val="1"/>
        <c:lblAlgn val="ctr"/>
        <c:lblOffset val="100"/>
        <c:noMultiLvlLbl val="0"/>
      </c:catAx>
      <c:valAx>
        <c:axId val="142769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72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trustpilot.com/review/totalenergies.fr" TargetMode="External"/><Relationship Id="rId7" Type="http://schemas.openxmlformats.org/officeDocument/2006/relationships/hyperlink" Target="https://fr.trustpilot.com/review/eni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trustpilot.com/review/total-spring.fr" TargetMode="External"/><Relationship Id="rId5" Type="http://schemas.openxmlformats.org/officeDocument/2006/relationships/hyperlink" Target="https://fr.trustpilot.com/review/edf.fr" TargetMode="External"/><Relationship Id="rId4" Type="http://schemas.openxmlformats.org/officeDocument/2006/relationships/hyperlink" Target="https://fr.trustpilot.com/review/engie.f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iculiers.engie.fr/aide-contact/questions-reponses/mon-espace-client/contrat/contrat-se-termine-quand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edfenergy.com/sme-business/customer/renew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eni.com/particuliers/indexee-eco-protection-plus-electricite" TargetMode="External"/><Relationship Id="rId5" Type="http://schemas.openxmlformats.org/officeDocument/2006/relationships/hyperlink" Target="https://www.total-spring.fr/" TargetMode="External"/><Relationship Id="rId4" Type="http://schemas.openxmlformats.org/officeDocument/2006/relationships/hyperlink" Target="https://en.selectra.info/energy-france/suppliers/total-direct-energi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f.fr/en/the-edf-group/producing-a-climate-friendly-energy" TargetMode="External"/><Relationship Id="rId7" Type="http://schemas.openxmlformats.org/officeDocument/2006/relationships/hyperlink" Target="https://www.eni.com/en-IT/eni-worldwide/eurasia/franc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tal-spring.fr/" TargetMode="External"/><Relationship Id="rId5" Type="http://schemas.openxmlformats.org/officeDocument/2006/relationships/hyperlink" Target="https://www.iddri.org/en/publications-and-events/blog-post/how-accelerate-renewable-energies-france-challenge-territorial" TargetMode="External"/><Relationship Id="rId4" Type="http://schemas.openxmlformats.org/officeDocument/2006/relationships/hyperlink" Target="https://www.engie.com/sites/default/files/assets/documents/2021-09/ENGIE-ChiffresCle2021-EN-WEB_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3F1F-71AE-E497-55C7-7812014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3" y="692176"/>
            <a:ext cx="11427508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Times New Roman"/>
                <a:cs typeface="Times New Roman"/>
              </a:rPr>
              <a:t>DATA SCIENCE CONSULTING</a:t>
            </a:r>
          </a:p>
          <a:p>
            <a:r>
              <a:rPr lang="en-US" sz="6600" kern="1200">
                <a:solidFill>
                  <a:srgbClr val="FFFFFF"/>
                </a:solidFill>
                <a:latin typeface="Times New Roman"/>
                <a:cs typeface="Times New Roman"/>
              </a:rPr>
              <a:t>   Session-1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4D35B-BD13-8134-AB1A-C18F200C18DB}"/>
              </a:ext>
            </a:extLst>
          </p:cNvPr>
          <p:cNvSpPr txBox="1"/>
          <p:nvPr/>
        </p:nvSpPr>
        <p:spPr>
          <a:xfrm>
            <a:off x="8542637" y="4654632"/>
            <a:ext cx="50495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ea typeface="+mn-lt"/>
                <a:cs typeface="+mn-lt"/>
              </a:rPr>
              <a:t>Guillaume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d'Hérouville</a:t>
            </a:r>
            <a:endParaRPr lang="en-US" sz="2000" b="1">
              <a:latin typeface="Times New Roman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Kaan Caylan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Amjad Rehan Ibrahim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Thomas Schnieder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Shihan Ye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ea typeface="+mn-lt"/>
                <a:cs typeface="+mn-lt"/>
              </a:rPr>
              <a:t>Harshit Shangari</a:t>
            </a:r>
            <a:endParaRPr lang="en-US" sz="2000" b="1">
              <a:latin typeface="Times New Roman"/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215D6DD-9ACB-38EE-0745-BA386638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53" y="-219332"/>
            <a:ext cx="4477026" cy="18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7665B-D360-B144-FFC8-0A628B2B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8" y="1188637"/>
            <a:ext cx="3526888" cy="4480726"/>
          </a:xfrm>
        </p:spPr>
        <p:txBody>
          <a:bodyPr>
            <a:normAutofit/>
          </a:bodyPr>
          <a:lstStyle/>
          <a:p>
            <a:r>
              <a:rPr lang="tr-TR" sz="5100">
                <a:latin typeface="Franklin Gothic"/>
              </a:rPr>
              <a:t>Market </a:t>
            </a:r>
            <a:r>
              <a:rPr lang="tr-TR" sz="5100" err="1">
                <a:latin typeface="Franklin Gothic"/>
              </a:rPr>
              <a:t>trends</a:t>
            </a:r>
            <a:r>
              <a:rPr lang="tr-TR" sz="5100">
                <a:latin typeface="Franklin Gothic"/>
              </a:rPr>
              <a:t> </a:t>
            </a:r>
            <a:r>
              <a:rPr lang="tr-TR" sz="5100" err="1">
                <a:latin typeface="Franklin Gothic"/>
              </a:rPr>
              <a:t>leading</a:t>
            </a:r>
            <a:r>
              <a:rPr lang="tr-TR" sz="5100">
                <a:latin typeface="Franklin Gothic"/>
              </a:rPr>
              <a:t> </a:t>
            </a:r>
            <a:r>
              <a:rPr lang="tr-TR" sz="5100" err="1">
                <a:latin typeface="Franklin Gothic"/>
              </a:rPr>
              <a:t>to</a:t>
            </a:r>
            <a:r>
              <a:rPr lang="tr-TR" sz="5100">
                <a:latin typeface="Franklin Gothic"/>
              </a:rPr>
              <a:t> a </a:t>
            </a:r>
            <a:r>
              <a:rPr lang="tr-TR" sz="5100" err="1">
                <a:latin typeface="Franklin Gothic"/>
              </a:rPr>
              <a:t>higher</a:t>
            </a:r>
            <a:r>
              <a:rPr lang="tr-TR" sz="5100">
                <a:latin typeface="Franklin Gothic"/>
              </a:rPr>
              <a:t> </a:t>
            </a:r>
            <a:r>
              <a:rPr lang="tr-TR" sz="5100" err="1">
                <a:latin typeface="Franklin Gothic"/>
              </a:rPr>
              <a:t>churn</a:t>
            </a:r>
            <a:r>
              <a:rPr lang="tr-TR" sz="5100">
                <a:latin typeface="Franklin Gothic"/>
              </a:rPr>
              <a:t> rate</a:t>
            </a:r>
            <a:endParaRPr lang="en-US" sz="5100">
              <a:latin typeface="Franklin Gothic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9B515D5-66EC-4933-BC4D-E9ECC980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157" y="2542249"/>
            <a:ext cx="6450192" cy="37573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500" b="1" i="1" err="1">
                <a:latin typeface="Times New Roman"/>
                <a:cs typeface="Calibri"/>
              </a:rPr>
              <a:t>Increasing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competition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Increased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supplier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options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may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lead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lower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prices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higher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churn</a:t>
            </a:r>
            <a:r>
              <a:rPr lang="tr-TR" sz="1500">
                <a:latin typeface="Times New Roman"/>
                <a:cs typeface="Calibri"/>
              </a:rPr>
              <a:t> </a:t>
            </a: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rates</a:t>
            </a:r>
            <a:endParaRPr lang="tr-TR" sz="1500" err="1">
              <a:latin typeface="Times New Roman"/>
              <a:ea typeface="+mn-lt"/>
              <a:cs typeface="Calibri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Deregulation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Reduction</a:t>
            </a:r>
            <a:r>
              <a:rPr lang="tr-TR" sz="1500">
                <a:latin typeface="Times New Roman"/>
                <a:cs typeface="Calibri"/>
              </a:rPr>
              <a:t> in </a:t>
            </a:r>
            <a:r>
              <a:rPr lang="tr-TR" sz="1500" err="1">
                <a:latin typeface="Times New Roman"/>
                <a:cs typeface="Calibri"/>
              </a:rPr>
              <a:t>government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regulations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may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open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doors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for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new</a:t>
            </a:r>
            <a:r>
              <a:rPr lang="tr-TR" sz="1500">
                <a:latin typeface="Times New Roman"/>
                <a:cs typeface="Calibri"/>
              </a:rPr>
              <a:t> market </a:t>
            </a:r>
            <a:endParaRPr lang="tr-TR" sz="1500" err="1">
              <a:latin typeface="Times New Roman"/>
              <a:cs typeface="Calibri"/>
            </a:endParaRP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players</a:t>
            </a:r>
            <a:endParaRPr lang="tr-TR" sz="1500" err="1">
              <a:latin typeface="Times New Roman"/>
              <a:ea typeface="+mn-lt"/>
              <a:cs typeface="+mn-lt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Economic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downturns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Recessions</a:t>
            </a:r>
            <a:r>
              <a:rPr lang="tr-TR" sz="1500">
                <a:latin typeface="Times New Roman"/>
                <a:cs typeface="Calibri"/>
              </a:rPr>
              <a:t> can </a:t>
            </a:r>
            <a:r>
              <a:rPr lang="tr-TR" sz="1500" err="1">
                <a:latin typeface="Times New Roman"/>
                <a:cs typeface="Calibri"/>
              </a:rPr>
              <a:t>impact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demand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for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energy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affect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industries</a:t>
            </a:r>
            <a:endParaRPr lang="tr-TR" sz="1500" err="1">
              <a:latin typeface="Times New Roman"/>
              <a:ea typeface="+mn-lt"/>
              <a:cs typeface="Calibri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Technological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advances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>
                <a:latin typeface="Times New Roman"/>
                <a:cs typeface="Calibri"/>
              </a:rPr>
              <a:t>Smart </a:t>
            </a:r>
            <a:r>
              <a:rPr lang="tr-TR" sz="1500" err="1">
                <a:latin typeface="Times New Roman"/>
                <a:cs typeface="Calibri"/>
              </a:rPr>
              <a:t>grids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digital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platforms</a:t>
            </a:r>
            <a:r>
              <a:rPr lang="tr-TR" sz="1500">
                <a:latin typeface="Times New Roman"/>
                <a:cs typeface="Calibri"/>
              </a:rPr>
              <a:t> can </a:t>
            </a:r>
            <a:r>
              <a:rPr lang="tr-TR" sz="1500" err="1">
                <a:latin typeface="Times New Roman"/>
                <a:cs typeface="Calibri"/>
              </a:rPr>
              <a:t>make</a:t>
            </a:r>
            <a:r>
              <a:rPr lang="tr-TR" sz="1500">
                <a:latin typeface="Times New Roman"/>
                <a:cs typeface="Calibri"/>
              </a:rPr>
              <a:t> it </a:t>
            </a:r>
            <a:r>
              <a:rPr lang="tr-TR" sz="1500" err="1">
                <a:latin typeface="Times New Roman"/>
                <a:cs typeface="Calibri"/>
              </a:rPr>
              <a:t>easier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for</a:t>
            </a:r>
            <a:r>
              <a:rPr lang="tr-TR" sz="1500">
                <a:latin typeface="Times New Roman"/>
                <a:cs typeface="Calibri"/>
              </a:rPr>
              <a:t> </a:t>
            </a: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customers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change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suppliers</a:t>
            </a:r>
            <a:endParaRPr lang="tr-TR" sz="1500" err="1">
              <a:latin typeface="Times New Roman"/>
              <a:ea typeface="+mn-lt"/>
              <a:cs typeface="Calibri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Sustainability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concerns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Cost-competitive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green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energy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solutions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may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lead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more</a:t>
            </a:r>
            <a:r>
              <a:rPr lang="tr-TR" sz="1500">
                <a:latin typeface="Times New Roman"/>
                <a:cs typeface="Calibri"/>
              </a:rPr>
              <a:t> </a:t>
            </a: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customers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switching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green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energy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suppliers</a:t>
            </a:r>
            <a:r>
              <a:rPr lang="tr-TR" sz="1500">
                <a:latin typeface="Times New Roman"/>
                <a:cs typeface="Calibri"/>
              </a:rPr>
              <a:t>.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Sources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>
                <a:latin typeface="Times New Roman"/>
                <a:cs typeface="Calibri"/>
              </a:rPr>
              <a:t>Market </a:t>
            </a:r>
            <a:r>
              <a:rPr lang="tr-TR" sz="1500" err="1">
                <a:latin typeface="Times New Roman"/>
                <a:cs typeface="Calibri"/>
              </a:rPr>
              <a:t>research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analysis</a:t>
            </a:r>
            <a:r>
              <a:rPr lang="tr-TR" sz="1500">
                <a:latin typeface="Times New Roman"/>
                <a:cs typeface="Calibri"/>
              </a:rPr>
              <a:t>, </a:t>
            </a:r>
            <a:r>
              <a:rPr lang="tr-TR" sz="1500" err="1">
                <a:latin typeface="Times New Roman"/>
                <a:cs typeface="Calibri"/>
              </a:rPr>
              <a:t>industry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reports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publications</a:t>
            </a:r>
            <a:r>
              <a:rPr lang="tr-TR" sz="1500">
                <a:latin typeface="Times New Roman"/>
                <a:cs typeface="Calibri"/>
              </a:rPr>
              <a:t>.</a:t>
            </a:r>
          </a:p>
          <a:p>
            <a:pPr lvl="1"/>
            <a:endParaRPr lang="en-US" sz="15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D7D41-1F43-85EC-87FB-B7FE6E6C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/>
                <a:cs typeface="Calibri"/>
              </a:rPr>
              <a:t>Price Comparison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2E39-2B2E-4EA3-55C5-DAE6EA72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00" y="1446514"/>
            <a:ext cx="4323694" cy="47092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50" b="1" i="1">
                <a:latin typeface="Times New Roman"/>
                <a:ea typeface="+mn-lt"/>
                <a:cs typeface="+mn-lt"/>
              </a:rPr>
              <a:t>Methodology:</a:t>
            </a:r>
            <a:endParaRPr lang="en-US" sz="1450">
              <a:latin typeface="Times New Roman"/>
              <a:ea typeface="Calibri"/>
              <a:cs typeface="Calibri" panose="020F0502020204030204"/>
            </a:endParaRP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Assumptions: Standard household consumption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Method: Average prices comparison of top 5 energy suppliers in France.*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Characteristics: Price</a:t>
            </a:r>
            <a:endParaRPr lang="en-US" sz="1450">
              <a:latin typeface="Times New Roman"/>
              <a:cs typeface="Times New Roman"/>
            </a:endParaRPr>
          </a:p>
          <a:p>
            <a:r>
              <a:rPr lang="en-US" sz="1450" b="1" i="1">
                <a:latin typeface="Times New Roman"/>
                <a:ea typeface="+mn-lt"/>
                <a:cs typeface="+mn-lt"/>
              </a:rPr>
              <a:t>Why price benchmark: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Important factor in consumer decision-making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Understand competitive pricing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Cost savings for consumers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Encourages suppliers to maintain competitive pricing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Promotes efficient market</a:t>
            </a:r>
          </a:p>
          <a:p>
            <a:r>
              <a:rPr lang="en-US" sz="1450" b="1" i="1">
                <a:latin typeface="Times New Roman"/>
                <a:ea typeface="+mn-lt"/>
                <a:cs typeface="+mn-lt"/>
              </a:rPr>
              <a:t>Sources: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https://www.fournisseurs-electricite.com/en/edf</a:t>
            </a:r>
            <a:endParaRPr lang="en-US" sz="1450">
              <a:latin typeface="Times New Roman"/>
              <a:cs typeface="Times New Roman"/>
            </a:endParaRP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https://www.fournisseurs-electricite.com/en/engie</a:t>
            </a:r>
            <a:br>
              <a:rPr lang="en-US" sz="1450">
                <a:latin typeface="Times New Roman"/>
              </a:rPr>
            </a:br>
            <a:r>
              <a:rPr lang="en-US" sz="1450">
                <a:latin typeface="Times New Roman"/>
                <a:ea typeface="+mn-lt"/>
                <a:cs typeface="+mn-lt"/>
              </a:rPr>
              <a:t>.</a:t>
            </a:r>
            <a:endParaRPr lang="en-US" sz="1450" i="1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450" i="1">
                <a:latin typeface="Times New Roman"/>
                <a:ea typeface="+mn-lt"/>
                <a:cs typeface="+mn-lt"/>
              </a:rPr>
              <a:t>*Data for ENI was not found even after intensive research</a:t>
            </a:r>
            <a:endParaRPr lang="en-US" sz="1450" i="1">
              <a:latin typeface="Times New Roman"/>
              <a:cs typeface="Calibri"/>
            </a:endParaRPr>
          </a:p>
          <a:p>
            <a:pPr lvl="1"/>
            <a:endParaRPr lang="en-US" sz="1450">
              <a:latin typeface="Times New Roman"/>
              <a:cs typeface="Calibri"/>
            </a:endParaRPr>
          </a:p>
          <a:p>
            <a:endParaRPr lang="en-US" sz="1450">
              <a:latin typeface="Times New Roman"/>
              <a:cs typeface="Calibri"/>
            </a:endParaRPr>
          </a:p>
          <a:p>
            <a:pPr marL="0" indent="0">
              <a:buNone/>
            </a:pPr>
            <a:endParaRPr lang="tr-TR" sz="1450">
              <a:latin typeface="Times New Roman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7FFE35-349D-410E-759C-FEF027875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275289"/>
              </p:ext>
            </p:extLst>
          </p:nvPr>
        </p:nvGraphicFramePr>
        <p:xfrm>
          <a:off x="4953985" y="1215587"/>
          <a:ext cx="6748823" cy="527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4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2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16A40-4397-74C3-A1D0-E6BD8020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Calibri Light"/>
              </a:rPr>
              <a:t>Customer Service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C2D3A-5162-E9D2-BC1C-E89342C4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06461"/>
            <a:ext cx="4777381" cy="28753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CBD1D0-4965-F6E7-F9F3-6BB86FD2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i="1">
                <a:latin typeface="Times New Roman"/>
                <a:ea typeface="+mn-lt"/>
                <a:cs typeface="+mn-lt"/>
              </a:rPr>
              <a:t>Methodology:</a:t>
            </a:r>
            <a:endParaRPr lang="en-US" sz="1400" b="1" i="1">
              <a:latin typeface="Times New Roman"/>
              <a:cs typeface="Calibri" panose="020F0502020204030204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Assumptions: Standard households consumption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Characteristics: Reliability &amp; Quality of customer service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Method: Comparison of customer service offered by top 5</a:t>
            </a:r>
            <a:endParaRPr lang="en-US" sz="1400">
              <a:latin typeface="Times New Roman"/>
              <a:cs typeface="Calibri"/>
            </a:endParaRPr>
          </a:p>
          <a:p>
            <a:r>
              <a:rPr lang="en-US" sz="1400" b="1" i="1">
                <a:latin typeface="Times New Roman"/>
                <a:ea typeface="+mn-lt"/>
                <a:cs typeface="+mn-lt"/>
              </a:rPr>
              <a:t>Why customer service benchmark:</a:t>
            </a:r>
            <a:endParaRPr lang="en-US" sz="1400" b="1" i="1">
              <a:latin typeface="Times New Roman"/>
              <a:cs typeface="Times New Roman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Important factor in consumer decision-making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Helps resolve issues quickly &amp; efficiently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Identifies best service &amp; customer support providers</a:t>
            </a:r>
            <a:endParaRPr lang="en-US" sz="1400">
              <a:latin typeface="Times New Roman"/>
              <a:cs typeface="Calibri"/>
            </a:endParaRPr>
          </a:p>
          <a:p>
            <a:r>
              <a:rPr lang="en-US" sz="1400" b="1" i="1">
                <a:latin typeface="Times New Roman"/>
                <a:ea typeface="+mn-lt"/>
                <a:cs typeface="+mn-lt"/>
              </a:rPr>
              <a:t>Source:</a:t>
            </a:r>
            <a:endParaRPr lang="tr-TR" sz="1400" b="1" i="1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https://fr.trustpilot.com/review/totalenergies.fr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https://fr.trustpilot.com/review/engie.fr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https://fr.trustpilot.com/review/edf.fr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https://fr.trustpilot.com/review/total-spring.fr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https://fr.trustpilot.com/review/eni.fr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endParaRPr lang="en-US" sz="1400" b="1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23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8FC7E9-696F-F00A-20C8-B56CA37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Contract Duration Comparison</a:t>
            </a:r>
            <a:endParaRPr lang="en-US" altLang="zh-CN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72436D-D979-B791-42EC-AF1BA856B8FE}"/>
              </a:ext>
            </a:extLst>
          </p:cNvPr>
          <p:cNvSpPr txBox="1"/>
          <p:nvPr/>
        </p:nvSpPr>
        <p:spPr>
          <a:xfrm>
            <a:off x="643469" y="1461009"/>
            <a:ext cx="4587933" cy="51452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b="1" i="1">
                <a:latin typeface="Times New Roman"/>
                <a:ea typeface="等线"/>
                <a:cs typeface="Times New Roman"/>
              </a:rPr>
              <a:t>Methodology:</a:t>
            </a: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Assumptions: Standard households consumption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Method: Average contract duration and termination fees of top 5 energy suppliers in France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Characteristics: contract flexibility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b="1" i="1">
                <a:latin typeface="Times New Roman"/>
                <a:ea typeface="等线"/>
                <a:cs typeface="Times New Roman"/>
              </a:rPr>
              <a:t>Why contract duration benchmark: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Important factor in consumer decision-making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Complexity to end up the current contract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Additional cost of termination fee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b="1" i="1">
                <a:latin typeface="Times New Roman"/>
                <a:ea typeface="等线"/>
                <a:cs typeface="Times New Roman"/>
              </a:rPr>
              <a:t>Sources: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2"/>
              </a:rPr>
              <a:t>https://www.edfenergy.com/sme-business/customer/renewals</a:t>
            </a:r>
            <a:endParaRPr lang="en-US" altLang="zh-CN" sz="1300" u="sng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3"/>
              </a:rPr>
              <a:t>https://particuliers.engie.fr/aide-contact/questions-reponses/mon-espace-client/contrat/contrat-se-termine-quand.html</a:t>
            </a:r>
            <a:endParaRPr lang="en-US" altLang="zh-CN" sz="1300" u="sng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4"/>
              </a:rPr>
              <a:t>https://en.selectra.info/energy-france/suppliers/total-direct-energie</a:t>
            </a:r>
            <a:endParaRPr lang="en-US" altLang="zh-CN" sz="1300" u="sng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  <a:hlinkClick r:id="rId5"/>
              </a:rPr>
              <a:t>https://www.total-spring.fr/</a:t>
            </a: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6"/>
              </a:rPr>
              <a:t>https://fr.eni.com/particuliers/indexee-eco-protection-plus-electricite</a:t>
            </a: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300">
              <a:latin typeface="Times New Roman"/>
              <a:ea typeface="等线"/>
              <a:cs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6" descr="图表, 条形图&#10;&#10;已自动生成说明">
            <a:extLst>
              <a:ext uri="{FF2B5EF4-FFF2-40B4-BE49-F238E27FC236}">
                <a16:creationId xmlns:a16="http://schemas.microsoft.com/office/drawing/2014/main" id="{3BA1E5C0-EF2F-F8E9-F64F-DB2F4B342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602" y="1172246"/>
            <a:ext cx="5244367" cy="31578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文本框 4">
            <a:extLst>
              <a:ext uri="{FF2B5EF4-FFF2-40B4-BE49-F238E27FC236}">
                <a16:creationId xmlns:a16="http://schemas.microsoft.com/office/drawing/2014/main" id="{A001C9A2-CC90-A631-69D9-9C2030168178}"/>
              </a:ext>
            </a:extLst>
          </p:cNvPr>
          <p:cNvSpPr txBox="1"/>
          <p:nvPr/>
        </p:nvSpPr>
        <p:spPr>
          <a:xfrm>
            <a:off x="6321996" y="4799865"/>
            <a:ext cx="4463142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altLang="zh-CN" sz="1400">
                <a:latin typeface="Times New Roman"/>
                <a:ea typeface="+mn-lt"/>
                <a:cs typeface="+mn-lt"/>
              </a:rPr>
              <a:t>I</a:t>
            </a:r>
            <a:r>
              <a:rPr lang="zh-CN" sz="1400">
                <a:latin typeface="Times New Roman"/>
                <a:ea typeface="+mn-lt"/>
                <a:cs typeface="+mn-lt"/>
              </a:rPr>
              <a:t>n France</a:t>
            </a:r>
            <a:r>
              <a:rPr lang="en-US" altLang="zh-CN" sz="1400">
                <a:latin typeface="Times New Roman"/>
                <a:ea typeface="+mn-lt"/>
                <a:cs typeface="+mn-lt"/>
              </a:rPr>
              <a:t>,</a:t>
            </a:r>
            <a:r>
              <a:rPr lang="zh-CN" altLang="en-US" sz="1400">
                <a:latin typeface="Times New Roman"/>
                <a:ea typeface="+mn-lt"/>
                <a:cs typeface="+mn-lt"/>
              </a:rPr>
              <a:t> </a:t>
            </a:r>
            <a:r>
              <a:rPr lang="en-US" altLang="zh-CN" sz="1400">
                <a:latin typeface="Times New Roman"/>
                <a:ea typeface="+mn-lt"/>
                <a:cs typeface="+mn-lt"/>
              </a:rPr>
              <a:t>c</a:t>
            </a:r>
            <a:r>
              <a:rPr lang="zh-CN" sz="1400">
                <a:latin typeface="Times New Roman"/>
                <a:ea typeface="+mn-lt"/>
                <a:cs typeface="+mn-lt"/>
              </a:rPr>
              <a:t>u</a:t>
            </a:r>
            <a:r>
              <a:rPr lang="en-US" altLang="zh-CN" sz="1400" err="1">
                <a:latin typeface="Times New Roman"/>
                <a:ea typeface="+mn-lt"/>
                <a:cs typeface="+mn-lt"/>
              </a:rPr>
              <a:t>stomers</a:t>
            </a:r>
            <a:r>
              <a:rPr lang="zh-CN" sz="1400">
                <a:latin typeface="Times New Roman"/>
                <a:ea typeface="+mn-lt"/>
                <a:cs typeface="+mn-lt"/>
              </a:rPr>
              <a:t> can cancel an energy plan at any time free of charge, as providers are forbidden to apply fees for early cancellation. </a:t>
            </a:r>
            <a:endParaRPr lang="zh-CN" sz="1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zh-CN" altLang="en-US" sz="1400">
              <a:latin typeface="Times New Roman"/>
              <a:ea typeface="等线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1400">
                <a:latin typeface="Times New Roman"/>
                <a:ea typeface="等线"/>
                <a:cs typeface="Calibri"/>
              </a:rPr>
              <a:t>Most contracts are yearly based for fixed price rate.</a:t>
            </a:r>
          </a:p>
          <a:p>
            <a:endParaRPr lang="zh-CN" altLang="en-US" sz="1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BD77F1E-91DB-BA39-5E86-1E58C1F4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117" y="297042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Renewable Energy </a:t>
            </a:r>
            <a:endParaRPr lang="en-US" altLang="zh-CN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6" descr="图表, 日程表, 条形图&#10;&#10;已自动生成说明">
            <a:extLst>
              <a:ext uri="{FF2B5EF4-FFF2-40B4-BE49-F238E27FC236}">
                <a16:creationId xmlns:a16="http://schemas.microsoft.com/office/drawing/2014/main" id="{657FB31F-383A-A850-14ED-D92FB4C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7" y="1841686"/>
            <a:ext cx="5395607" cy="32857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D53D94-C956-AEE7-A7EE-D7CAEBD95DBE}"/>
              </a:ext>
            </a:extLst>
          </p:cNvPr>
          <p:cNvSpPr txBox="1"/>
          <p:nvPr/>
        </p:nvSpPr>
        <p:spPr>
          <a:xfrm>
            <a:off x="5894962" y="1619542"/>
            <a:ext cx="5957527" cy="46760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Times New Roman"/>
                <a:ea typeface="等线"/>
                <a:cs typeface="Times New Roman"/>
              </a:rPr>
              <a:t>Methodology:</a:t>
            </a:r>
            <a:endParaRPr lang="en-US" altLang="zh-CN" sz="1400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Assumptions: Standard households consumption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Characteristics: renewable energy proportion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Method: Comparison of renewable energy proportion of top 5 energy suppliers in France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Times New Roman"/>
                <a:ea typeface="等线"/>
                <a:cs typeface="Times New Roman"/>
              </a:rPr>
              <a:t>Why renewable energy benchmark: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Important factor in consumer decision-making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Save consumptions for customers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Environmentally friendly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Times New Roman"/>
                <a:ea typeface="等线"/>
                <a:cs typeface="Times New Roman"/>
              </a:rPr>
              <a:t>Source: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3"/>
              </a:rPr>
              <a:t>https://www.edf.fr/en/the-edf-group/producing-a-climate-friendly-energy#:~:text=In%20France%2C%20the%20electricity%20produced,nuclear%20power%20and%20renewable%20energies</a:t>
            </a:r>
            <a:r>
              <a:rPr lang="en-US" altLang="zh-CN" sz="1400">
                <a:ea typeface="等线"/>
              </a:rPr>
              <a:t>.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4"/>
              </a:rPr>
              <a:t>https://www.engie.com/sites/default/files/assets/documents/2021-09/ENGIE-ChiffresCle2021-EN-WEB_0.pdf</a:t>
            </a:r>
            <a:endParaRPr lang="en-US" altLang="zh-CN" sz="1400">
              <a:ea typeface="等线"/>
              <a:cs typeface="Calibri"/>
              <a:hlinkClick r:id="rId4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5"/>
              </a:rPr>
              <a:t>https://www.iddri.org/en/publications-and-events/blog-post/how-accelerate-renewable-energies-france-challenge-territorial#:~:text=At%20the%20European%20level%2C%20France,is%20greatest%20for%20renewable%20heat</a:t>
            </a:r>
            <a:r>
              <a:rPr lang="en-US" altLang="zh-CN" sz="1400">
                <a:ea typeface="等线"/>
              </a:rPr>
              <a:t>. 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6"/>
              </a:rPr>
              <a:t>https://www.total-spring.fr/</a:t>
            </a:r>
            <a:r>
              <a:rPr lang="en-US" altLang="zh-CN" sz="1400">
                <a:ea typeface="等线"/>
              </a:rPr>
              <a:t> 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7"/>
              </a:rPr>
              <a:t>https://www.eni.com/en-IT/eni-worldwide/eurasia/france.html</a:t>
            </a:r>
            <a:r>
              <a:rPr lang="en-US" altLang="zh-CN" sz="1400">
                <a:ea typeface="等线"/>
              </a:rPr>
              <a:t> 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6432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 SCIENCE CONSULTING    Session-1</vt:lpstr>
      <vt:lpstr>Market trends leading to a higher churn rate</vt:lpstr>
      <vt:lpstr>Price Comparison</vt:lpstr>
      <vt:lpstr>Customer Service</vt:lpstr>
      <vt:lpstr>Contract Duration Comparison</vt:lpstr>
      <vt:lpstr>Renewable Energy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KAAN ÇAYLAN</dc:creator>
  <cp:revision>1</cp:revision>
  <dcterms:created xsi:type="dcterms:W3CDTF">2023-01-25T12:07:26Z</dcterms:created>
  <dcterms:modified xsi:type="dcterms:W3CDTF">2023-01-27T15:54:46Z</dcterms:modified>
</cp:coreProperties>
</file>