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5" r:id="rId2"/>
    <p:sldId id="284" r:id="rId3"/>
    <p:sldId id="273" r:id="rId4"/>
    <p:sldId id="271" r:id="rId5"/>
    <p:sldId id="264" r:id="rId6"/>
    <p:sldId id="274" r:id="rId7"/>
    <p:sldId id="275" r:id="rId8"/>
    <p:sldId id="287" r:id="rId9"/>
    <p:sldId id="288" r:id="rId10"/>
    <p:sldId id="263" r:id="rId11"/>
    <p:sldId id="276" r:id="rId12"/>
    <p:sldId id="277" r:id="rId13"/>
    <p:sldId id="279" r:id="rId14"/>
    <p:sldId id="286" r:id="rId15"/>
    <p:sldId id="280" r:id="rId16"/>
    <p:sldId id="282" r:id="rId17"/>
    <p:sldId id="283" r:id="rId18"/>
    <p:sldId id="281" r:id="rId19"/>
    <p:sldId id="289" r:id="rId2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166DF-0A38-4EFA-ACD7-E800C077C4B4}" v="335" dt="2025-08-21T07:03:10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an cebir" userId="98d82d0310021988" providerId="LiveId" clId="{1D0161CE-1B83-43E4-959C-4A26C7F0420D}"/>
    <pc:docChg chg="undo custSel addSld modSld sldOrd">
      <pc:chgData name="kaan cebir" userId="98d82d0310021988" providerId="LiveId" clId="{1D0161CE-1B83-43E4-959C-4A26C7F0420D}" dt="2025-05-22T13:54:41.063" v="449" actId="20577"/>
      <pc:docMkLst>
        <pc:docMk/>
      </pc:docMkLst>
      <pc:sldChg chg="ord">
        <pc:chgData name="kaan cebir" userId="98d82d0310021988" providerId="LiveId" clId="{1D0161CE-1B83-43E4-959C-4A26C7F0420D}" dt="2025-05-22T07:43:53.494" v="22"/>
        <pc:sldMkLst>
          <pc:docMk/>
          <pc:sldMk cId="3693576227" sldId="261"/>
        </pc:sldMkLst>
      </pc:sldChg>
      <pc:sldChg chg="addSp delSp modSp new mod ord">
        <pc:chgData name="kaan cebir" userId="98d82d0310021988" providerId="LiveId" clId="{1D0161CE-1B83-43E4-959C-4A26C7F0420D}" dt="2025-05-22T13:25:13.684" v="64" actId="14100"/>
        <pc:sldMkLst>
          <pc:docMk/>
          <pc:sldMk cId="1967212967" sldId="262"/>
        </pc:sldMkLst>
      </pc:sldChg>
      <pc:sldChg chg="addSp delSp modSp new mod ord">
        <pc:chgData name="kaan cebir" userId="98d82d0310021988" providerId="LiveId" clId="{1D0161CE-1B83-43E4-959C-4A26C7F0420D}" dt="2025-05-22T13:30:06.149" v="99" actId="478"/>
        <pc:sldMkLst>
          <pc:docMk/>
          <pc:sldMk cId="675906402" sldId="263"/>
        </pc:sldMkLst>
      </pc:sldChg>
      <pc:sldChg chg="addSp delSp modSp new mod">
        <pc:chgData name="kaan cebir" userId="98d82d0310021988" providerId="LiveId" clId="{1D0161CE-1B83-43E4-959C-4A26C7F0420D}" dt="2025-05-22T13:23:19.031" v="61" actId="1076"/>
        <pc:sldMkLst>
          <pc:docMk/>
          <pc:sldMk cId="3954122461" sldId="264"/>
        </pc:sldMkLst>
      </pc:sldChg>
      <pc:sldChg chg="addSp delSp modSp new mod ord">
        <pc:chgData name="kaan cebir" userId="98d82d0310021988" providerId="LiveId" clId="{1D0161CE-1B83-43E4-959C-4A26C7F0420D}" dt="2025-05-22T08:39:11.174" v="28"/>
        <pc:sldMkLst>
          <pc:docMk/>
          <pc:sldMk cId="1457624830" sldId="265"/>
        </pc:sldMkLst>
      </pc:sldChg>
      <pc:sldChg chg="addSp delSp modSp new mod">
        <pc:chgData name="kaan cebir" userId="98d82d0310021988" providerId="LiveId" clId="{1D0161CE-1B83-43E4-959C-4A26C7F0420D}" dt="2025-05-22T13:54:41.063" v="449" actId="20577"/>
        <pc:sldMkLst>
          <pc:docMk/>
          <pc:sldMk cId="3791138255" sldId="266"/>
        </pc:sldMkLst>
      </pc:sldChg>
    </pc:docChg>
  </pc:docChgLst>
  <pc:docChgLst>
    <pc:chgData name="kaan cebir" userId="98d82d0310021988" providerId="LiveId" clId="{2D80D208-B808-4619-A9D2-96CC067D599A}"/>
    <pc:docChg chg="delSld modSld">
      <pc:chgData name="kaan cebir" userId="98d82d0310021988" providerId="LiveId" clId="{2D80D208-B808-4619-A9D2-96CC067D599A}" dt="2025-07-06T15:39:11.542" v="1" actId="47"/>
      <pc:docMkLst>
        <pc:docMk/>
      </pc:docMkLst>
      <pc:sldChg chg="modSp del mod">
        <pc:chgData name="kaan cebir" userId="98d82d0310021988" providerId="LiveId" clId="{2D80D208-B808-4619-A9D2-96CC067D599A}" dt="2025-07-06T15:39:11.542" v="1" actId="47"/>
        <pc:sldMkLst>
          <pc:docMk/>
          <pc:sldMk cId="3791138255" sldId="266"/>
        </pc:sldMkLst>
      </pc:sldChg>
    </pc:docChg>
  </pc:docChgLst>
  <pc:docChgLst>
    <pc:chgData name="kaan cebir" userId="98d82d0310021988" providerId="LiveId" clId="{52A166DF-0A38-4EFA-ACD7-E800C077C4B4}"/>
    <pc:docChg chg="undo custSel addSld delSld modSld sldOrd">
      <pc:chgData name="kaan cebir" userId="98d82d0310021988" providerId="LiveId" clId="{52A166DF-0A38-4EFA-ACD7-E800C077C4B4}" dt="2025-08-21T07:03:10.531" v="4174"/>
      <pc:docMkLst>
        <pc:docMk/>
      </pc:docMkLst>
      <pc:sldChg chg="del">
        <pc:chgData name="kaan cebir" userId="98d82d0310021988" providerId="LiveId" clId="{52A166DF-0A38-4EFA-ACD7-E800C077C4B4}" dt="2025-08-20T18:07:55.576" v="4163" actId="47"/>
        <pc:sldMkLst>
          <pc:docMk/>
          <pc:sldMk cId="1646627589" sldId="256"/>
        </pc:sldMkLst>
      </pc:sldChg>
      <pc:sldChg chg="del">
        <pc:chgData name="kaan cebir" userId="98d82d0310021988" providerId="LiveId" clId="{52A166DF-0A38-4EFA-ACD7-E800C077C4B4}" dt="2025-08-20T18:07:55.381" v="4162" actId="47"/>
        <pc:sldMkLst>
          <pc:docMk/>
          <pc:sldMk cId="1135518702" sldId="257"/>
        </pc:sldMkLst>
      </pc:sldChg>
      <pc:sldChg chg="del">
        <pc:chgData name="kaan cebir" userId="98d82d0310021988" providerId="LiveId" clId="{52A166DF-0A38-4EFA-ACD7-E800C077C4B4}" dt="2025-08-20T18:07:55.070" v="4161" actId="47"/>
        <pc:sldMkLst>
          <pc:docMk/>
          <pc:sldMk cId="3776388540" sldId="258"/>
        </pc:sldMkLst>
      </pc:sldChg>
      <pc:sldChg chg="del">
        <pc:chgData name="kaan cebir" userId="98d82d0310021988" providerId="LiveId" clId="{52A166DF-0A38-4EFA-ACD7-E800C077C4B4}" dt="2025-08-20T18:07:54.838" v="4160" actId="47"/>
        <pc:sldMkLst>
          <pc:docMk/>
          <pc:sldMk cId="294190894" sldId="259"/>
        </pc:sldMkLst>
      </pc:sldChg>
      <pc:sldChg chg="del">
        <pc:chgData name="kaan cebir" userId="98d82d0310021988" providerId="LiveId" clId="{52A166DF-0A38-4EFA-ACD7-E800C077C4B4}" dt="2025-08-20T18:07:54.638" v="4159" actId="47"/>
        <pc:sldMkLst>
          <pc:docMk/>
          <pc:sldMk cId="3999547764" sldId="260"/>
        </pc:sldMkLst>
      </pc:sldChg>
      <pc:sldChg chg="del">
        <pc:chgData name="kaan cebir" userId="98d82d0310021988" providerId="LiveId" clId="{52A166DF-0A38-4EFA-ACD7-E800C077C4B4}" dt="2025-08-20T18:07:54.358" v="4158" actId="47"/>
        <pc:sldMkLst>
          <pc:docMk/>
          <pc:sldMk cId="3693576227" sldId="261"/>
        </pc:sldMkLst>
      </pc:sldChg>
      <pc:sldChg chg="modSp del mod">
        <pc:chgData name="kaan cebir" userId="98d82d0310021988" providerId="LiveId" clId="{52A166DF-0A38-4EFA-ACD7-E800C077C4B4}" dt="2025-08-20T18:07:53.718" v="4155" actId="47"/>
        <pc:sldMkLst>
          <pc:docMk/>
          <pc:sldMk cId="1967212967" sldId="262"/>
        </pc:sldMkLst>
        <pc:spChg chg="mod">
          <ac:chgData name="kaan cebir" userId="98d82d0310021988" providerId="LiveId" clId="{52A166DF-0A38-4EFA-ACD7-E800C077C4B4}" dt="2025-08-20T15:17:07.884" v="3924" actId="790"/>
          <ac:spMkLst>
            <pc:docMk/>
            <pc:sldMk cId="1967212967" sldId="262"/>
            <ac:spMk id="3" creationId="{5D8D5A60-FB94-8363-D08C-3806808A681D}"/>
          </ac:spMkLst>
        </pc:spChg>
      </pc:sldChg>
      <pc:sldChg chg="modSp mod ord">
        <pc:chgData name="kaan cebir" userId="98d82d0310021988" providerId="LiveId" clId="{52A166DF-0A38-4EFA-ACD7-E800C077C4B4}" dt="2025-08-11T13:32:35.919" v="1173" actId="14100"/>
        <pc:sldMkLst>
          <pc:docMk/>
          <pc:sldMk cId="675906402" sldId="263"/>
        </pc:sldMkLst>
        <pc:picChg chg="mod">
          <ac:chgData name="kaan cebir" userId="98d82d0310021988" providerId="LiveId" clId="{52A166DF-0A38-4EFA-ACD7-E800C077C4B4}" dt="2025-08-11T13:32:35.919" v="1173" actId="14100"/>
          <ac:picMkLst>
            <pc:docMk/>
            <pc:sldMk cId="675906402" sldId="263"/>
            <ac:picMk id="3" creationId="{8E035BD7-C2BE-034C-B654-9DA8F5399853}"/>
          </ac:picMkLst>
        </pc:picChg>
      </pc:sldChg>
      <pc:sldChg chg="addSp delSp modSp mod ord">
        <pc:chgData name="kaan cebir" userId="98d82d0310021988" providerId="LiveId" clId="{52A166DF-0A38-4EFA-ACD7-E800C077C4B4}" dt="2025-08-20T15:17:07.884" v="3924" actId="790"/>
        <pc:sldMkLst>
          <pc:docMk/>
          <pc:sldMk cId="3954122461" sldId="264"/>
        </pc:sldMkLst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954122461" sldId="264"/>
            <ac:spMk id="5" creationId="{9F76B7D6-26D3-00BC-462D-E6E9F373CC3C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954122461" sldId="264"/>
            <ac:spMk id="11" creationId="{69D03BB3-515C-58F9-C2CD-EA76E21AAA38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954122461" sldId="264"/>
            <ac:spMk id="16" creationId="{A6CA42CE-FEFF-17CD-7787-B1902BBBDA13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954122461" sldId="264"/>
            <ac:spMk id="17" creationId="{0535A598-89F8-8863-6B05-CD879A780DF8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954122461" sldId="264"/>
            <ac:spMk id="18" creationId="{C4F1B364-8270-0EE5-894C-CF281D02A39D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954122461" sldId="264"/>
            <ac:spMk id="19" creationId="{CAC942D9-5DAE-A850-1445-2CBF1C5D9C6C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954122461" sldId="264"/>
            <ac:spMk id="20" creationId="{30E02667-5191-BAD2-FDEF-813BBAC3881C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954122461" sldId="264"/>
            <ac:spMk id="21" creationId="{783FC4A7-65A3-C135-CD1E-8947788D692E}"/>
          </ac:spMkLst>
        </pc:spChg>
        <pc:picChg chg="add mod">
          <ac:chgData name="kaan cebir" userId="98d82d0310021988" providerId="LiveId" clId="{52A166DF-0A38-4EFA-ACD7-E800C077C4B4}" dt="2025-08-11T13:00:53.870" v="571" actId="1076"/>
          <ac:picMkLst>
            <pc:docMk/>
            <pc:sldMk cId="3954122461" sldId="264"/>
            <ac:picMk id="2" creationId="{C1680A04-C6A6-362E-DF33-E27C86BF35FF}"/>
          </ac:picMkLst>
        </pc:picChg>
        <pc:picChg chg="mod">
          <ac:chgData name="kaan cebir" userId="98d82d0310021988" providerId="LiveId" clId="{52A166DF-0A38-4EFA-ACD7-E800C077C4B4}" dt="2025-08-11T13:01:24.989" v="581" actId="1076"/>
          <ac:picMkLst>
            <pc:docMk/>
            <pc:sldMk cId="3954122461" sldId="264"/>
            <ac:picMk id="3" creationId="{6B209084-2F52-CB19-80BC-1FB13D6DE499}"/>
          </ac:picMkLst>
        </pc:picChg>
        <pc:picChg chg="add mod">
          <ac:chgData name="kaan cebir" userId="98d82d0310021988" providerId="LiveId" clId="{52A166DF-0A38-4EFA-ACD7-E800C077C4B4}" dt="2025-08-11T13:01:54.281" v="592" actId="1076"/>
          <ac:picMkLst>
            <pc:docMk/>
            <pc:sldMk cId="3954122461" sldId="264"/>
            <ac:picMk id="4" creationId="{12176F91-12C2-E67A-844A-3F09C051A5CB}"/>
          </ac:picMkLst>
        </pc:picChg>
        <pc:cxnChg chg="add mod">
          <ac:chgData name="kaan cebir" userId="98d82d0310021988" providerId="LiveId" clId="{52A166DF-0A38-4EFA-ACD7-E800C077C4B4}" dt="2025-08-11T13:01:18.859" v="578" actId="14100"/>
          <ac:cxnSpMkLst>
            <pc:docMk/>
            <pc:sldMk cId="3954122461" sldId="264"/>
            <ac:cxnSpMk id="6" creationId="{81E59019-D40C-9769-3D00-7D1327904A62}"/>
          </ac:cxnSpMkLst>
        </pc:cxnChg>
        <pc:cxnChg chg="add mod">
          <ac:chgData name="kaan cebir" userId="98d82d0310021988" providerId="LiveId" clId="{52A166DF-0A38-4EFA-ACD7-E800C077C4B4}" dt="2025-08-11T13:01:30.435" v="583" actId="14100"/>
          <ac:cxnSpMkLst>
            <pc:docMk/>
            <pc:sldMk cId="3954122461" sldId="264"/>
            <ac:cxnSpMk id="8" creationId="{96288873-59E6-B56E-0F70-847B8DAAC64F}"/>
          </ac:cxnSpMkLst>
        </pc:cxnChg>
        <pc:cxnChg chg="add mod">
          <ac:chgData name="kaan cebir" userId="98d82d0310021988" providerId="LiveId" clId="{52A166DF-0A38-4EFA-ACD7-E800C077C4B4}" dt="2025-08-11T13:16:26.108" v="790" actId="14100"/>
          <ac:cxnSpMkLst>
            <pc:docMk/>
            <pc:sldMk cId="3954122461" sldId="264"/>
            <ac:cxnSpMk id="12" creationId="{738668A8-AB27-96E9-55D5-0FE28EB17CD5}"/>
          </ac:cxnSpMkLst>
        </pc:cxnChg>
        <pc:cxnChg chg="add mod">
          <ac:chgData name="kaan cebir" userId="98d82d0310021988" providerId="LiveId" clId="{52A166DF-0A38-4EFA-ACD7-E800C077C4B4}" dt="2025-08-11T13:16:20.516" v="788" actId="14100"/>
          <ac:cxnSpMkLst>
            <pc:docMk/>
            <pc:sldMk cId="3954122461" sldId="264"/>
            <ac:cxnSpMk id="14" creationId="{6C4EA33E-E5D1-1D34-01FC-DD4B6E1065DA}"/>
          </ac:cxnSpMkLst>
        </pc:cxnChg>
      </pc:sldChg>
      <pc:sldChg chg="del ord">
        <pc:chgData name="kaan cebir" userId="98d82d0310021988" providerId="LiveId" clId="{52A166DF-0A38-4EFA-ACD7-E800C077C4B4}" dt="2025-08-11T13:00:07.633" v="551" actId="47"/>
        <pc:sldMkLst>
          <pc:docMk/>
          <pc:sldMk cId="1457624830" sldId="265"/>
        </pc:sldMkLst>
      </pc:sldChg>
      <pc:sldChg chg="del">
        <pc:chgData name="kaan cebir" userId="98d82d0310021988" providerId="LiveId" clId="{52A166DF-0A38-4EFA-ACD7-E800C077C4B4}" dt="2025-08-20T18:07:53.487" v="4154" actId="47"/>
        <pc:sldMkLst>
          <pc:docMk/>
          <pc:sldMk cId="683595755" sldId="266"/>
        </pc:sldMkLst>
      </pc:sldChg>
      <pc:sldChg chg="del">
        <pc:chgData name="kaan cebir" userId="98d82d0310021988" providerId="LiveId" clId="{52A166DF-0A38-4EFA-ACD7-E800C077C4B4}" dt="2025-08-20T18:07:53.111" v="4153" actId="47"/>
        <pc:sldMkLst>
          <pc:docMk/>
          <pc:sldMk cId="2630186050" sldId="267"/>
        </pc:sldMkLst>
      </pc:sldChg>
      <pc:sldChg chg="del">
        <pc:chgData name="kaan cebir" userId="98d82d0310021988" providerId="LiveId" clId="{52A166DF-0A38-4EFA-ACD7-E800C077C4B4}" dt="2025-08-20T18:07:53.942" v="4156" actId="47"/>
        <pc:sldMkLst>
          <pc:docMk/>
          <pc:sldMk cId="659049393" sldId="268"/>
        </pc:sldMkLst>
      </pc:sldChg>
      <pc:sldChg chg="del ord">
        <pc:chgData name="kaan cebir" userId="98d82d0310021988" providerId="LiveId" clId="{52A166DF-0A38-4EFA-ACD7-E800C077C4B4}" dt="2025-08-11T13:00:21.425" v="556" actId="47"/>
        <pc:sldMkLst>
          <pc:docMk/>
          <pc:sldMk cId="847956232" sldId="269"/>
        </pc:sldMkLst>
      </pc:sldChg>
      <pc:sldChg chg="modSp del mod ord">
        <pc:chgData name="kaan cebir" userId="98d82d0310021988" providerId="LiveId" clId="{52A166DF-0A38-4EFA-ACD7-E800C077C4B4}" dt="2025-08-20T18:07:54.149" v="4157" actId="47"/>
        <pc:sldMkLst>
          <pc:docMk/>
          <pc:sldMk cId="1033581859" sldId="270"/>
        </pc:sldMkLst>
      </pc:sldChg>
      <pc:sldChg chg="addSp delSp modSp mod ord setBg">
        <pc:chgData name="kaan cebir" userId="98d82d0310021988" providerId="LiveId" clId="{52A166DF-0A38-4EFA-ACD7-E800C077C4B4}" dt="2025-08-20T15:17:07.884" v="3924" actId="790"/>
        <pc:sldMkLst>
          <pc:docMk/>
          <pc:sldMk cId="3755385563" sldId="271"/>
        </pc:sldMkLst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755385563" sldId="271"/>
            <ac:spMk id="2" creationId="{B5AB8490-956B-2EFC-1260-8378DE55BFB4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755385563" sldId="271"/>
            <ac:spMk id="15" creationId="{D7113F7C-8E5F-487F-BEE7-87E75E09DC61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755385563" sldId="271"/>
            <ac:spMk id="19" creationId="{4641E643-199F-2CD8-FE4D-A2B0A2E0D2E3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755385563" sldId="271"/>
            <ac:spMk id="37" creationId="{65982DA7-6885-D74A-33A8-A642DFAB8973}"/>
          </ac:spMkLst>
        </pc:spChg>
        <pc:picChg chg="add mod ord">
          <ac:chgData name="kaan cebir" userId="98d82d0310021988" providerId="LiveId" clId="{52A166DF-0A38-4EFA-ACD7-E800C077C4B4}" dt="2025-08-11T12:55:08.021" v="462" actId="1076"/>
          <ac:picMkLst>
            <pc:docMk/>
            <pc:sldMk cId="3755385563" sldId="271"/>
            <ac:picMk id="3" creationId="{743A461A-B644-9A7E-5658-6916F06BB939}"/>
          </ac:picMkLst>
        </pc:picChg>
        <pc:picChg chg="mod">
          <ac:chgData name="kaan cebir" userId="98d82d0310021988" providerId="LiveId" clId="{52A166DF-0A38-4EFA-ACD7-E800C077C4B4}" dt="2025-08-11T12:50:05.122" v="413" actId="14100"/>
          <ac:picMkLst>
            <pc:docMk/>
            <pc:sldMk cId="3755385563" sldId="271"/>
            <ac:picMk id="5" creationId="{4A036DD8-D370-DCE2-92BF-BF67AD8134DF}"/>
          </ac:picMkLst>
        </pc:picChg>
        <pc:picChg chg="add mod">
          <ac:chgData name="kaan cebir" userId="98d82d0310021988" providerId="LiveId" clId="{52A166DF-0A38-4EFA-ACD7-E800C077C4B4}" dt="2025-08-11T13:02:43.997" v="606" actId="1076"/>
          <ac:picMkLst>
            <pc:docMk/>
            <pc:sldMk cId="3755385563" sldId="271"/>
            <ac:picMk id="36" creationId="{D0C9D301-9153-0D4E-95D6-CF505753E75B}"/>
          </ac:picMkLst>
        </pc:picChg>
        <pc:cxnChg chg="add mod">
          <ac:chgData name="kaan cebir" userId="98d82d0310021988" providerId="LiveId" clId="{52A166DF-0A38-4EFA-ACD7-E800C077C4B4}" dt="2025-08-11T12:55:00.296" v="457"/>
          <ac:cxnSpMkLst>
            <pc:docMk/>
            <pc:sldMk cId="3755385563" sldId="271"/>
            <ac:cxnSpMk id="18" creationId="{438C9AEF-8FD0-33EF-E6B4-6126B46F4471}"/>
          </ac:cxnSpMkLst>
        </pc:cxnChg>
        <pc:cxnChg chg="add mod">
          <ac:chgData name="kaan cebir" userId="98d82d0310021988" providerId="LiveId" clId="{52A166DF-0A38-4EFA-ACD7-E800C077C4B4}" dt="2025-08-11T12:55:40.007" v="476" actId="14100"/>
          <ac:cxnSpMkLst>
            <pc:docMk/>
            <pc:sldMk cId="3755385563" sldId="271"/>
            <ac:cxnSpMk id="21" creationId="{C43D6262-EB6F-2FE8-1027-83CA1EFDB71B}"/>
          </ac:cxnSpMkLst>
        </pc:cxnChg>
        <pc:cxnChg chg="add mod">
          <ac:chgData name="kaan cebir" userId="98d82d0310021988" providerId="LiveId" clId="{52A166DF-0A38-4EFA-ACD7-E800C077C4B4}" dt="2025-08-11T12:56:01.292" v="482" actId="14100"/>
          <ac:cxnSpMkLst>
            <pc:docMk/>
            <pc:sldMk cId="3755385563" sldId="271"/>
            <ac:cxnSpMk id="24" creationId="{E2B9670A-19CF-32F4-9681-96EE2BBB6ED8}"/>
          </ac:cxnSpMkLst>
        </pc:cxnChg>
        <pc:cxnChg chg="add mod">
          <ac:chgData name="kaan cebir" userId="98d82d0310021988" providerId="LiveId" clId="{52A166DF-0A38-4EFA-ACD7-E800C077C4B4}" dt="2025-08-11T12:56:55.380" v="488" actId="14100"/>
          <ac:cxnSpMkLst>
            <pc:docMk/>
            <pc:sldMk cId="3755385563" sldId="271"/>
            <ac:cxnSpMk id="29" creationId="{E1ACC72A-1486-6E8D-3FC1-0E5FAA3D359E}"/>
          </ac:cxnSpMkLst>
        </pc:cxnChg>
      </pc:sldChg>
      <pc:sldChg chg="del">
        <pc:chgData name="kaan cebir" userId="98d82d0310021988" providerId="LiveId" clId="{52A166DF-0A38-4EFA-ACD7-E800C077C4B4}" dt="2025-08-11T13:03:06.888" v="616" actId="47"/>
        <pc:sldMkLst>
          <pc:docMk/>
          <pc:sldMk cId="1272486021" sldId="272"/>
        </pc:sldMkLst>
      </pc:sldChg>
      <pc:sldChg chg="addSp delSp modSp new mod ord">
        <pc:chgData name="kaan cebir" userId="98d82d0310021988" providerId="LiveId" clId="{52A166DF-0A38-4EFA-ACD7-E800C077C4B4}" dt="2025-08-21T07:03:10.531" v="4174"/>
        <pc:sldMkLst>
          <pc:docMk/>
          <pc:sldMk cId="3824714931" sldId="273"/>
        </pc:sldMkLst>
        <pc:spChg chg="mod">
          <ac:chgData name="kaan cebir" userId="98d82d0310021988" providerId="LiveId" clId="{52A166DF-0A38-4EFA-ACD7-E800C077C4B4}" dt="2025-08-21T07:03:10.531" v="4174"/>
          <ac:spMkLst>
            <pc:docMk/>
            <pc:sldMk cId="3824714931" sldId="273"/>
            <ac:spMk id="2" creationId="{B854B35D-28BD-B61F-92F9-C76F94D455FC}"/>
          </ac:spMkLst>
        </pc:spChg>
        <pc:spChg chg="add mod">
          <ac:chgData name="kaan cebir" userId="98d82d0310021988" providerId="LiveId" clId="{52A166DF-0A38-4EFA-ACD7-E800C077C4B4}" dt="2025-08-20T19:36:55.991" v="4173" actId="1076"/>
          <ac:spMkLst>
            <pc:docMk/>
            <pc:sldMk cId="3824714931" sldId="273"/>
            <ac:spMk id="4" creationId="{EE48D266-D117-6C64-60C2-6C674E4D6606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824714931" sldId="273"/>
            <ac:spMk id="8" creationId="{AE7AB47E-6430-257B-DE8E-0555435C40BA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824714931" sldId="273"/>
            <ac:spMk id="9" creationId="{AD4255D9-3703-C183-DA14-AE1631104CFB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824714931" sldId="273"/>
            <ac:spMk id="10" creationId="{16BD212B-2F7F-FE85-237D-7DC2956B7025}"/>
          </ac:spMkLst>
        </pc:spChg>
        <pc:picChg chg="add mod">
          <ac:chgData name="kaan cebir" userId="98d82d0310021988" providerId="LiveId" clId="{52A166DF-0A38-4EFA-ACD7-E800C077C4B4}" dt="2025-08-15T17:46:38.800" v="1351" actId="1076"/>
          <ac:picMkLst>
            <pc:docMk/>
            <pc:sldMk cId="3824714931" sldId="273"/>
            <ac:picMk id="3" creationId="{D1E51708-4ADE-5647-0312-9F185B6F1C93}"/>
          </ac:picMkLst>
        </pc:picChg>
        <pc:picChg chg="add mod">
          <ac:chgData name="kaan cebir" userId="98d82d0310021988" providerId="LiveId" clId="{52A166DF-0A38-4EFA-ACD7-E800C077C4B4}" dt="2025-08-11T12:33:56.436" v="82" actId="1076"/>
          <ac:picMkLst>
            <pc:docMk/>
            <pc:sldMk cId="3824714931" sldId="273"/>
            <ac:picMk id="5" creationId="{0F8C08A9-1467-212E-BF8B-F8BCD4EFA0F1}"/>
          </ac:picMkLst>
        </pc:picChg>
        <pc:picChg chg="add mod">
          <ac:chgData name="kaan cebir" userId="98d82d0310021988" providerId="LiveId" clId="{52A166DF-0A38-4EFA-ACD7-E800C077C4B4}" dt="2025-08-15T17:46:26.762" v="1349" actId="14100"/>
          <ac:picMkLst>
            <pc:docMk/>
            <pc:sldMk cId="3824714931" sldId="273"/>
            <ac:picMk id="6" creationId="{B27D372C-D835-8B9B-7571-21799A2038EE}"/>
          </ac:picMkLst>
        </pc:picChg>
        <pc:picChg chg="add mod ord">
          <ac:chgData name="kaan cebir" userId="98d82d0310021988" providerId="LiveId" clId="{52A166DF-0A38-4EFA-ACD7-E800C077C4B4}" dt="2025-08-11T12:33:51.910" v="80" actId="1076"/>
          <ac:picMkLst>
            <pc:docMk/>
            <pc:sldMk cId="3824714931" sldId="273"/>
            <ac:picMk id="7" creationId="{91123DBD-A568-26CF-516F-1461CAB67339}"/>
          </ac:picMkLst>
        </pc:picChg>
      </pc:sldChg>
      <pc:sldChg chg="modSp new mod ord">
        <pc:chgData name="kaan cebir" userId="98d82d0310021988" providerId="LiveId" clId="{52A166DF-0A38-4EFA-ACD7-E800C077C4B4}" dt="2025-08-20T17:43:01.183" v="4133" actId="20577"/>
        <pc:sldMkLst>
          <pc:docMk/>
          <pc:sldMk cId="1810259874" sldId="274"/>
        </pc:sldMkLst>
        <pc:spChg chg="mod">
          <ac:chgData name="kaan cebir" userId="98d82d0310021988" providerId="LiveId" clId="{52A166DF-0A38-4EFA-ACD7-E800C077C4B4}" dt="2025-08-20T15:17:07.884" v="3924" actId="790"/>
          <ac:spMkLst>
            <pc:docMk/>
            <pc:sldMk cId="1810259874" sldId="274"/>
            <ac:spMk id="2" creationId="{DC89CE81-B275-718B-C6F3-081E60E09C1E}"/>
          </ac:spMkLst>
        </pc:spChg>
        <pc:spChg chg="mod">
          <ac:chgData name="kaan cebir" userId="98d82d0310021988" providerId="LiveId" clId="{52A166DF-0A38-4EFA-ACD7-E800C077C4B4}" dt="2025-08-20T17:43:01.183" v="4133" actId="20577"/>
          <ac:spMkLst>
            <pc:docMk/>
            <pc:sldMk cId="1810259874" sldId="274"/>
            <ac:spMk id="3" creationId="{34331F30-5245-CAE6-C4FD-B047ADAD9955}"/>
          </ac:spMkLst>
        </pc:spChg>
      </pc:sldChg>
      <pc:sldChg chg="addSp delSp modSp new mod ord">
        <pc:chgData name="kaan cebir" userId="98d82d0310021988" providerId="LiveId" clId="{52A166DF-0A38-4EFA-ACD7-E800C077C4B4}" dt="2025-08-20T17:43:34.507" v="4137" actId="1076"/>
        <pc:sldMkLst>
          <pc:docMk/>
          <pc:sldMk cId="1942273282" sldId="275"/>
        </pc:sldMkLst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1942273282" sldId="275"/>
            <ac:spMk id="4" creationId="{B34729F8-4EA1-007A-3529-41B8ACF9A415}"/>
          </ac:spMkLst>
        </pc:spChg>
        <pc:spChg chg="add mod">
          <ac:chgData name="kaan cebir" userId="98d82d0310021988" providerId="LiveId" clId="{52A166DF-0A38-4EFA-ACD7-E800C077C4B4}" dt="2025-08-20T17:43:31.512" v="4136" actId="1076"/>
          <ac:spMkLst>
            <pc:docMk/>
            <pc:sldMk cId="1942273282" sldId="275"/>
            <ac:spMk id="10" creationId="{F5A222E4-CA37-712B-D63F-4FFEC6D9C5A8}"/>
          </ac:spMkLst>
        </pc:spChg>
        <pc:spChg chg="add mod">
          <ac:chgData name="kaan cebir" userId="98d82d0310021988" providerId="LiveId" clId="{52A166DF-0A38-4EFA-ACD7-E800C077C4B4}" dt="2025-08-20T17:43:26.504" v="4135" actId="1076"/>
          <ac:spMkLst>
            <pc:docMk/>
            <pc:sldMk cId="1942273282" sldId="275"/>
            <ac:spMk id="11" creationId="{4EE41A0A-DA61-CBF0-D1EF-12B39C650EDD}"/>
          </ac:spMkLst>
        </pc:spChg>
        <pc:picChg chg="add mod ord">
          <ac:chgData name="kaan cebir" userId="98d82d0310021988" providerId="LiveId" clId="{52A166DF-0A38-4EFA-ACD7-E800C077C4B4}" dt="2025-08-20T17:43:24.763" v="4134" actId="1076"/>
          <ac:picMkLst>
            <pc:docMk/>
            <pc:sldMk cId="1942273282" sldId="275"/>
            <ac:picMk id="6" creationId="{EBB5ED37-3F75-8F87-CF54-F676F6E62774}"/>
          </ac:picMkLst>
        </pc:picChg>
        <pc:picChg chg="add mod">
          <ac:chgData name="kaan cebir" userId="98d82d0310021988" providerId="LiveId" clId="{52A166DF-0A38-4EFA-ACD7-E800C077C4B4}" dt="2025-08-20T17:43:34.507" v="4137" actId="1076"/>
          <ac:picMkLst>
            <pc:docMk/>
            <pc:sldMk cId="1942273282" sldId="275"/>
            <ac:picMk id="8" creationId="{E9BF0141-B11A-8D39-09CD-CBAD77C82EAE}"/>
          </ac:picMkLst>
        </pc:picChg>
      </pc:sldChg>
      <pc:sldChg chg="addSp delSp modSp new mod">
        <pc:chgData name="kaan cebir" userId="98d82d0310021988" providerId="LiveId" clId="{52A166DF-0A38-4EFA-ACD7-E800C077C4B4}" dt="2025-08-20T15:17:07.884" v="3924" actId="790"/>
        <pc:sldMkLst>
          <pc:docMk/>
          <pc:sldMk cId="243038732" sldId="276"/>
        </pc:sldMkLst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243038732" sldId="276"/>
            <ac:spMk id="4" creationId="{F26C1AA9-9931-0BC1-7DB2-C0143BB1EE44}"/>
          </ac:spMkLst>
        </pc:spChg>
        <pc:spChg chg="add mod ord">
          <ac:chgData name="kaan cebir" userId="98d82d0310021988" providerId="LiveId" clId="{52A166DF-0A38-4EFA-ACD7-E800C077C4B4}" dt="2025-08-20T15:17:07.884" v="3924" actId="790"/>
          <ac:spMkLst>
            <pc:docMk/>
            <pc:sldMk cId="243038732" sldId="276"/>
            <ac:spMk id="7" creationId="{A2001373-76D2-F03C-C638-DCB924C4D1E9}"/>
          </ac:spMkLst>
        </pc:spChg>
        <pc:spChg chg="add mod ord">
          <ac:chgData name="kaan cebir" userId="98d82d0310021988" providerId="LiveId" clId="{52A166DF-0A38-4EFA-ACD7-E800C077C4B4}" dt="2025-08-20T15:17:07.884" v="3924" actId="790"/>
          <ac:spMkLst>
            <pc:docMk/>
            <pc:sldMk cId="243038732" sldId="276"/>
            <ac:spMk id="9" creationId="{7C791485-DB2C-068A-F27B-DF5AF1714C5F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243038732" sldId="276"/>
            <ac:spMk id="13" creationId="{EFF7E722-9E51-8183-E241-BFACB800BA4C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243038732" sldId="276"/>
            <ac:spMk id="21" creationId="{CBF18FAF-8FD9-11B3-E8DD-65AB8FD43FEC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243038732" sldId="276"/>
            <ac:spMk id="35" creationId="{D5B63D35-AE49-3363-177B-C8D7EDEDAEA0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243038732" sldId="276"/>
            <ac:spMk id="52" creationId="{3A90ACA7-BB26-9DC2-9A09-EE01ADDB2880}"/>
          </ac:spMkLst>
        </pc:spChg>
        <pc:picChg chg="add mod ord">
          <ac:chgData name="kaan cebir" userId="98d82d0310021988" providerId="LiveId" clId="{52A166DF-0A38-4EFA-ACD7-E800C077C4B4}" dt="2025-08-15T18:33:07.458" v="1799" actId="1076"/>
          <ac:picMkLst>
            <pc:docMk/>
            <pc:sldMk cId="243038732" sldId="276"/>
            <ac:picMk id="6" creationId="{95A97AA5-D887-25BC-A1D0-7BCFD6326494}"/>
          </ac:picMkLst>
        </pc:picChg>
        <pc:picChg chg="add mod">
          <ac:chgData name="kaan cebir" userId="98d82d0310021988" providerId="LiveId" clId="{52A166DF-0A38-4EFA-ACD7-E800C077C4B4}" dt="2025-08-15T18:26:18.238" v="1700" actId="1076"/>
          <ac:picMkLst>
            <pc:docMk/>
            <pc:sldMk cId="243038732" sldId="276"/>
            <ac:picMk id="8" creationId="{722561A3-DA58-26AB-F1A1-31230F955AE7}"/>
          </ac:picMkLst>
        </pc:picChg>
        <pc:picChg chg="add mod">
          <ac:chgData name="kaan cebir" userId="98d82d0310021988" providerId="LiveId" clId="{52A166DF-0A38-4EFA-ACD7-E800C077C4B4}" dt="2025-08-15T18:33:19.026" v="1804" actId="14100"/>
          <ac:picMkLst>
            <pc:docMk/>
            <pc:sldMk cId="243038732" sldId="276"/>
            <ac:picMk id="37" creationId="{9017284F-C39E-B8E6-0476-3400792BC778}"/>
          </ac:picMkLst>
        </pc:picChg>
        <pc:cxnChg chg="add mod">
          <ac:chgData name="kaan cebir" userId="98d82d0310021988" providerId="LiveId" clId="{52A166DF-0A38-4EFA-ACD7-E800C077C4B4}" dt="2025-08-15T18:26:25.451" v="1703" actId="14100"/>
          <ac:cxnSpMkLst>
            <pc:docMk/>
            <pc:sldMk cId="243038732" sldId="276"/>
            <ac:cxnSpMk id="11" creationId="{FB0F4ED7-B2AF-1781-221A-D9DFBCCBE23F}"/>
          </ac:cxnSpMkLst>
        </pc:cxnChg>
        <pc:cxnChg chg="add mod">
          <ac:chgData name="kaan cebir" userId="98d82d0310021988" providerId="LiveId" clId="{52A166DF-0A38-4EFA-ACD7-E800C077C4B4}" dt="2025-08-15T18:28:38.227" v="1748" actId="1076"/>
          <ac:cxnSpMkLst>
            <pc:docMk/>
            <pc:sldMk cId="243038732" sldId="276"/>
            <ac:cxnSpMk id="19" creationId="{6A3A2E91-F3B3-D925-70ED-8A86D32756FB}"/>
          </ac:cxnSpMkLst>
        </pc:cxnChg>
        <pc:cxnChg chg="add mod">
          <ac:chgData name="kaan cebir" userId="98d82d0310021988" providerId="LiveId" clId="{52A166DF-0A38-4EFA-ACD7-E800C077C4B4}" dt="2025-08-15T18:27:55.645" v="1734" actId="14100"/>
          <ac:cxnSpMkLst>
            <pc:docMk/>
            <pc:sldMk cId="243038732" sldId="276"/>
            <ac:cxnSpMk id="27" creationId="{84D1242A-AD09-533D-81CC-58EEE9A24601}"/>
          </ac:cxnSpMkLst>
        </pc:cxnChg>
        <pc:cxnChg chg="add mod">
          <ac:chgData name="kaan cebir" userId="98d82d0310021988" providerId="LiveId" clId="{52A166DF-0A38-4EFA-ACD7-E800C077C4B4}" dt="2025-08-15T18:27:53.065" v="1732" actId="14100"/>
          <ac:cxnSpMkLst>
            <pc:docMk/>
            <pc:sldMk cId="243038732" sldId="276"/>
            <ac:cxnSpMk id="31" creationId="{50920413-DCA5-DEAD-7695-202DE4E226AE}"/>
          </ac:cxnSpMkLst>
        </pc:cxnChg>
        <pc:cxnChg chg="add mod">
          <ac:chgData name="kaan cebir" userId="98d82d0310021988" providerId="LiveId" clId="{52A166DF-0A38-4EFA-ACD7-E800C077C4B4}" dt="2025-08-15T18:29:22.375" v="1797" actId="14100"/>
          <ac:cxnSpMkLst>
            <pc:docMk/>
            <pc:sldMk cId="243038732" sldId="276"/>
            <ac:cxnSpMk id="36" creationId="{D9D95FA7-942F-9993-CDB5-397D61A51316}"/>
          </ac:cxnSpMkLst>
        </pc:cxnChg>
        <pc:cxnChg chg="add mod">
          <ac:chgData name="kaan cebir" userId="98d82d0310021988" providerId="LiveId" clId="{52A166DF-0A38-4EFA-ACD7-E800C077C4B4}" dt="2025-08-15T18:29:19.302" v="1795" actId="14100"/>
          <ac:cxnSpMkLst>
            <pc:docMk/>
            <pc:sldMk cId="243038732" sldId="276"/>
            <ac:cxnSpMk id="40" creationId="{C93CC723-2018-9AAF-3D70-3ECB19F1363A}"/>
          </ac:cxnSpMkLst>
        </pc:cxnChg>
        <pc:cxnChg chg="add mod">
          <ac:chgData name="kaan cebir" userId="98d82d0310021988" providerId="LiveId" clId="{52A166DF-0A38-4EFA-ACD7-E800C077C4B4}" dt="2025-08-15T18:40:15.795" v="1849" actId="14100"/>
          <ac:cxnSpMkLst>
            <pc:docMk/>
            <pc:sldMk cId="243038732" sldId="276"/>
            <ac:cxnSpMk id="50" creationId="{2F61256D-7C24-A9A8-749E-0B1ED6C15F1B}"/>
          </ac:cxnSpMkLst>
        </pc:cxnChg>
      </pc:sldChg>
      <pc:sldChg chg="addSp delSp modSp new mod">
        <pc:chgData name="kaan cebir" userId="98d82d0310021988" providerId="LiveId" clId="{52A166DF-0A38-4EFA-ACD7-E800C077C4B4}" dt="2025-08-20T15:17:07.884" v="3924" actId="790"/>
        <pc:sldMkLst>
          <pc:docMk/>
          <pc:sldMk cId="4231159830" sldId="277"/>
        </pc:sldMkLst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4231159830" sldId="277"/>
            <ac:spMk id="4" creationId="{F8A30B82-D69D-D26F-51C6-82AB2A3176CC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4231159830" sldId="277"/>
            <ac:spMk id="7" creationId="{761A6BED-8D31-E6A3-A498-E54AEF68DD29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4231159830" sldId="277"/>
            <ac:spMk id="8" creationId="{A5BE827A-A8F8-69AE-4C66-65C873856F26}"/>
          </ac:spMkLst>
        </pc:spChg>
        <pc:picChg chg="add mod">
          <ac:chgData name="kaan cebir" userId="98d82d0310021988" providerId="LiveId" clId="{52A166DF-0A38-4EFA-ACD7-E800C077C4B4}" dt="2025-08-11T13:29:07.537" v="1020" actId="1076"/>
          <ac:picMkLst>
            <pc:docMk/>
            <pc:sldMk cId="4231159830" sldId="277"/>
            <ac:picMk id="3" creationId="{DC15BAA3-32D0-5B28-DD7C-B6FF696A8901}"/>
          </ac:picMkLst>
        </pc:picChg>
        <pc:picChg chg="add mod">
          <ac:chgData name="kaan cebir" userId="98d82d0310021988" providerId="LiveId" clId="{52A166DF-0A38-4EFA-ACD7-E800C077C4B4}" dt="2025-08-11T13:29:11.162" v="1022" actId="1076"/>
          <ac:picMkLst>
            <pc:docMk/>
            <pc:sldMk cId="4231159830" sldId="277"/>
            <ac:picMk id="6" creationId="{B1A9D614-A8CB-2899-80C5-4E8EBDE011A5}"/>
          </ac:picMkLst>
        </pc:picChg>
      </pc:sldChg>
      <pc:sldChg chg="addSp delSp modSp new del mod ord">
        <pc:chgData name="kaan cebir" userId="98d82d0310021988" providerId="LiveId" clId="{52A166DF-0A38-4EFA-ACD7-E800C077C4B4}" dt="2025-08-20T18:07:56.046" v="4164" actId="47"/>
        <pc:sldMkLst>
          <pc:docMk/>
          <pc:sldMk cId="1315786104" sldId="278"/>
        </pc:sldMkLst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1315786104" sldId="278"/>
            <ac:spMk id="6" creationId="{A9468052-75F0-577C-5318-52FA518F6CFE}"/>
          </ac:spMkLst>
        </pc:spChg>
      </pc:sldChg>
      <pc:sldChg chg="addSp delSp modSp new mod ord setBg">
        <pc:chgData name="kaan cebir" userId="98d82d0310021988" providerId="LiveId" clId="{52A166DF-0A38-4EFA-ACD7-E800C077C4B4}" dt="2025-08-20T15:17:07.884" v="3924" actId="790"/>
        <pc:sldMkLst>
          <pc:docMk/>
          <pc:sldMk cId="3071178325" sldId="279"/>
        </pc:sldMkLst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071178325" sldId="279"/>
            <ac:spMk id="13" creationId="{DBD7FA66-B97C-931C-0FAE-E1D63F2CCF57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071178325" sldId="279"/>
            <ac:spMk id="20" creationId="{1F95EEF0-A2FB-B38E-CE13-67972CBB6CEA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071178325" sldId="279"/>
            <ac:spMk id="26" creationId="{0239CFB2-5A57-0E3D-2E24-EDF654FB66B4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071178325" sldId="279"/>
            <ac:spMk id="29" creationId="{1F871E30-E789-83DA-BDED-DAC4C7AC507A}"/>
          </ac:spMkLst>
        </pc:spChg>
        <pc:graphicFrameChg chg="add mod modGraphic">
          <ac:chgData name="kaan cebir" userId="98d82d0310021988" providerId="LiveId" clId="{52A166DF-0A38-4EFA-ACD7-E800C077C4B4}" dt="2025-08-20T15:17:07.884" v="3924" actId="790"/>
          <ac:graphicFrameMkLst>
            <pc:docMk/>
            <pc:sldMk cId="3071178325" sldId="279"/>
            <ac:graphicFrameMk id="4" creationId="{304BD305-ECA8-9484-382B-A553A70362F7}"/>
          </ac:graphicFrameMkLst>
        </pc:graphicFrameChg>
        <pc:picChg chg="add del mod modCrop">
          <ac:chgData name="kaan cebir" userId="98d82d0310021988" providerId="LiveId" clId="{52A166DF-0A38-4EFA-ACD7-E800C077C4B4}" dt="2025-08-16T09:38:46.277" v="1914" actId="1076"/>
          <ac:picMkLst>
            <pc:docMk/>
            <pc:sldMk cId="3071178325" sldId="279"/>
            <ac:picMk id="3" creationId="{42CC7929-3112-6F3B-2794-6BC0FADD1892}"/>
          </ac:picMkLst>
        </pc:picChg>
        <pc:picChg chg="add mod">
          <ac:chgData name="kaan cebir" userId="98d82d0310021988" providerId="LiveId" clId="{52A166DF-0A38-4EFA-ACD7-E800C077C4B4}" dt="2025-08-15T17:54:40.797" v="1533" actId="1076"/>
          <ac:picMkLst>
            <pc:docMk/>
            <pc:sldMk cId="3071178325" sldId="279"/>
            <ac:picMk id="14" creationId="{2A9DF45F-75D5-D392-D175-1EB7C232F400}"/>
          </ac:picMkLst>
        </pc:picChg>
        <pc:cxnChg chg="add mod">
          <ac:chgData name="kaan cebir" userId="98d82d0310021988" providerId="LiveId" clId="{52A166DF-0A38-4EFA-ACD7-E800C077C4B4}" dt="2025-08-16T09:38:32.165" v="1909" actId="14100"/>
          <ac:cxnSpMkLst>
            <pc:docMk/>
            <pc:sldMk cId="3071178325" sldId="279"/>
            <ac:cxnSpMk id="5" creationId="{7934B0F5-2DE2-B50E-96DA-A3D4C88DA12D}"/>
          </ac:cxnSpMkLst>
        </pc:cxnChg>
        <pc:cxnChg chg="add mod">
          <ac:chgData name="kaan cebir" userId="98d82d0310021988" providerId="LiveId" clId="{52A166DF-0A38-4EFA-ACD7-E800C077C4B4}" dt="2025-08-15T17:55:43.141" v="1566" actId="13822"/>
          <ac:cxnSpMkLst>
            <pc:docMk/>
            <pc:sldMk cId="3071178325" sldId="279"/>
            <ac:cxnSpMk id="16" creationId="{75079915-84CD-C092-353B-945AC29A06AB}"/>
          </ac:cxnSpMkLst>
        </pc:cxnChg>
        <pc:cxnChg chg="add mod">
          <ac:chgData name="kaan cebir" userId="98d82d0310021988" providerId="LiveId" clId="{52A166DF-0A38-4EFA-ACD7-E800C077C4B4}" dt="2025-08-15T17:55:44.708" v="1567" actId="13822"/>
          <ac:cxnSpMkLst>
            <pc:docMk/>
            <pc:sldMk cId="3071178325" sldId="279"/>
            <ac:cxnSpMk id="18" creationId="{7962CBA9-887A-ED87-2AAE-EF030EE8B6EA}"/>
          </ac:cxnSpMkLst>
        </pc:cxnChg>
        <pc:cxnChg chg="add mod">
          <ac:chgData name="kaan cebir" userId="98d82d0310021988" providerId="LiveId" clId="{52A166DF-0A38-4EFA-ACD7-E800C077C4B4}" dt="2025-08-16T09:38:36.566" v="1910" actId="1076"/>
          <ac:cxnSpMkLst>
            <pc:docMk/>
            <pc:sldMk cId="3071178325" sldId="279"/>
            <ac:cxnSpMk id="22" creationId="{CFFC3DF6-206E-9968-4CA2-E7DA5D7DB4AB}"/>
          </ac:cxnSpMkLst>
        </pc:cxnChg>
        <pc:cxnChg chg="add mod">
          <ac:chgData name="kaan cebir" userId="98d82d0310021988" providerId="LiveId" clId="{52A166DF-0A38-4EFA-ACD7-E800C077C4B4}" dt="2025-08-16T09:38:38.937" v="1911" actId="1076"/>
          <ac:cxnSpMkLst>
            <pc:docMk/>
            <pc:sldMk cId="3071178325" sldId="279"/>
            <ac:cxnSpMk id="23" creationId="{67EABF32-111F-AB60-A025-9EB6C2998E21}"/>
          </ac:cxnSpMkLst>
        </pc:cxnChg>
        <pc:cxnChg chg="add mod">
          <ac:chgData name="kaan cebir" userId="98d82d0310021988" providerId="LiveId" clId="{52A166DF-0A38-4EFA-ACD7-E800C077C4B4}" dt="2025-08-16T09:38:43.858" v="1912" actId="1076"/>
          <ac:cxnSpMkLst>
            <pc:docMk/>
            <pc:sldMk cId="3071178325" sldId="279"/>
            <ac:cxnSpMk id="25" creationId="{22A2DD35-F93F-70C9-E8FF-1387DDEC98A7}"/>
          </ac:cxnSpMkLst>
        </pc:cxnChg>
        <pc:cxnChg chg="add mod">
          <ac:chgData name="kaan cebir" userId="98d82d0310021988" providerId="LiveId" clId="{52A166DF-0A38-4EFA-ACD7-E800C077C4B4}" dt="2025-08-16T09:38:54.743" v="1917" actId="14100"/>
          <ac:cxnSpMkLst>
            <pc:docMk/>
            <pc:sldMk cId="3071178325" sldId="279"/>
            <ac:cxnSpMk id="28" creationId="{8F45AB28-1B53-60EF-51E3-C1A30BF7F89D}"/>
          </ac:cxnSpMkLst>
        </pc:cxnChg>
      </pc:sldChg>
      <pc:sldChg chg="addSp delSp modSp new mod setBg">
        <pc:chgData name="kaan cebir" userId="98d82d0310021988" providerId="LiveId" clId="{52A166DF-0A38-4EFA-ACD7-E800C077C4B4}" dt="2025-08-20T17:47:16.382" v="4146" actId="1076"/>
        <pc:sldMkLst>
          <pc:docMk/>
          <pc:sldMk cId="1006761437" sldId="280"/>
        </pc:sldMkLst>
        <pc:spChg chg="add mod">
          <ac:chgData name="kaan cebir" userId="98d82d0310021988" providerId="LiveId" clId="{52A166DF-0A38-4EFA-ACD7-E800C077C4B4}" dt="2025-08-20T17:47:16.382" v="4146" actId="1076"/>
          <ac:spMkLst>
            <pc:docMk/>
            <pc:sldMk cId="1006761437" sldId="280"/>
            <ac:spMk id="2" creationId="{00F6AD0A-2C09-21FF-5CE4-58714B5BADE5}"/>
          </ac:spMkLst>
        </pc:spChg>
        <pc:spChg chg="add del mod">
          <ac:chgData name="kaan cebir" userId="98d82d0310021988" providerId="LiveId" clId="{52A166DF-0A38-4EFA-ACD7-E800C077C4B4}" dt="2025-08-20T17:47:14.502" v="4145" actId="478"/>
          <ac:spMkLst>
            <pc:docMk/>
            <pc:sldMk cId="1006761437" sldId="280"/>
            <ac:spMk id="4" creationId="{555E6CA0-E9BA-2D55-7008-4B27B32BC737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1006761437" sldId="280"/>
            <ac:spMk id="11" creationId="{0E6A6EF0-8FC8-917A-932C-FFB604033BC6}"/>
          </ac:spMkLst>
        </pc:spChg>
        <pc:picChg chg="add mod">
          <ac:chgData name="kaan cebir" userId="98d82d0310021988" providerId="LiveId" clId="{52A166DF-0A38-4EFA-ACD7-E800C077C4B4}" dt="2025-08-19T19:37:04.473" v="2151" actId="1076"/>
          <ac:picMkLst>
            <pc:docMk/>
            <pc:sldMk cId="1006761437" sldId="280"/>
            <ac:picMk id="10" creationId="{AE587A37-7DAD-EDE7-BE15-41EE9F7A7037}"/>
          </ac:picMkLst>
        </pc:picChg>
      </pc:sldChg>
      <pc:sldChg chg="addSp delSp modSp new mod setBg">
        <pc:chgData name="kaan cebir" userId="98d82d0310021988" providerId="LiveId" clId="{52A166DF-0A38-4EFA-ACD7-E800C077C4B4}" dt="2025-08-20T15:17:07.884" v="3924" actId="790"/>
        <pc:sldMkLst>
          <pc:docMk/>
          <pc:sldMk cId="2471178593" sldId="281"/>
        </pc:sldMkLst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2471178593" sldId="281"/>
            <ac:spMk id="2" creationId="{1B364CE9-4A27-0E41-00B7-6FEE5727B168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2471178593" sldId="281"/>
            <ac:spMk id="6" creationId="{8C795EB9-385A-1005-2D73-854797FEB092}"/>
          </ac:spMkLst>
        </pc:spChg>
        <pc:picChg chg="add mod">
          <ac:chgData name="kaan cebir" userId="98d82d0310021988" providerId="LiveId" clId="{52A166DF-0A38-4EFA-ACD7-E800C077C4B4}" dt="2025-08-20T06:23:23.122" v="2668" actId="1076"/>
          <ac:picMkLst>
            <pc:docMk/>
            <pc:sldMk cId="2471178593" sldId="281"/>
            <ac:picMk id="3" creationId="{FEF036FB-D3AD-BAA1-3B01-14223D06A90D}"/>
          </ac:picMkLst>
        </pc:picChg>
        <pc:picChg chg="add mod">
          <ac:chgData name="kaan cebir" userId="98d82d0310021988" providerId="LiveId" clId="{52A166DF-0A38-4EFA-ACD7-E800C077C4B4}" dt="2025-08-20T06:45:10.330" v="3097" actId="1076"/>
          <ac:picMkLst>
            <pc:docMk/>
            <pc:sldMk cId="2471178593" sldId="281"/>
            <ac:picMk id="5" creationId="{E36FCD16-EF68-EC35-2B13-2D50BFFB8B14}"/>
          </ac:picMkLst>
        </pc:picChg>
      </pc:sldChg>
      <pc:sldChg chg="addSp delSp new mod ord">
        <pc:chgData name="kaan cebir" userId="98d82d0310021988" providerId="LiveId" clId="{52A166DF-0A38-4EFA-ACD7-E800C077C4B4}" dt="2025-08-20T10:53:53.747" v="3126"/>
        <pc:sldMkLst>
          <pc:docMk/>
          <pc:sldMk cId="1506527705" sldId="282"/>
        </pc:sldMkLst>
        <pc:picChg chg="add">
          <ac:chgData name="kaan cebir" userId="98d82d0310021988" providerId="LiveId" clId="{52A166DF-0A38-4EFA-ACD7-E800C077C4B4}" dt="2025-08-19T19:29:02.067" v="2118" actId="22"/>
          <ac:picMkLst>
            <pc:docMk/>
            <pc:sldMk cId="1506527705" sldId="282"/>
            <ac:picMk id="3" creationId="{7963BE7A-6DE4-6227-5575-902A7CAA9763}"/>
          </ac:picMkLst>
        </pc:picChg>
      </pc:sldChg>
      <pc:sldChg chg="addSp delSp modSp new mod ord setBg">
        <pc:chgData name="kaan cebir" userId="98d82d0310021988" providerId="LiveId" clId="{52A166DF-0A38-4EFA-ACD7-E800C077C4B4}" dt="2025-08-20T06:06:08.475" v="2533"/>
        <pc:sldMkLst>
          <pc:docMk/>
          <pc:sldMk cId="495099573" sldId="283"/>
        </pc:sldMkLst>
        <pc:picChg chg="add mod">
          <ac:chgData name="kaan cebir" userId="98d82d0310021988" providerId="LiveId" clId="{52A166DF-0A38-4EFA-ACD7-E800C077C4B4}" dt="2025-08-19T19:56:15.960" v="2516" actId="26606"/>
          <ac:picMkLst>
            <pc:docMk/>
            <pc:sldMk cId="495099573" sldId="283"/>
            <ac:picMk id="3" creationId="{53A6C397-C981-16FF-D57B-B10923ED7B65}"/>
          </ac:picMkLst>
        </pc:picChg>
      </pc:sldChg>
      <pc:sldChg chg="addSp delSp modSp new mod">
        <pc:chgData name="kaan cebir" userId="98d82d0310021988" providerId="LiveId" clId="{52A166DF-0A38-4EFA-ACD7-E800C077C4B4}" dt="2025-08-20T17:33:28.644" v="4079" actId="790"/>
        <pc:sldMkLst>
          <pc:docMk/>
          <pc:sldMk cId="1733708132" sldId="284"/>
        </pc:sldMkLst>
        <pc:spChg chg="del mod">
          <ac:chgData name="kaan cebir" userId="98d82d0310021988" providerId="LiveId" clId="{52A166DF-0A38-4EFA-ACD7-E800C077C4B4}" dt="2025-08-20T05:52:54.465" v="2525" actId="478"/>
          <ac:spMkLst>
            <pc:docMk/>
            <pc:sldMk cId="1733708132" sldId="284"/>
            <ac:spMk id="2" creationId="{2525AEA9-BDA7-9178-FF80-B1E315F3F2BA}"/>
          </ac:spMkLst>
        </pc:spChg>
        <pc:spChg chg="add del mod">
          <ac:chgData name="kaan cebir" userId="98d82d0310021988" providerId="LiveId" clId="{52A166DF-0A38-4EFA-ACD7-E800C077C4B4}" dt="2025-08-20T05:52:56.791" v="2526" actId="478"/>
          <ac:spMkLst>
            <pc:docMk/>
            <pc:sldMk cId="1733708132" sldId="284"/>
            <ac:spMk id="4" creationId="{D7FA7008-002F-73BE-0387-B5FCDEAB85C9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1733708132" sldId="284"/>
            <ac:spMk id="5" creationId="{AD1324D3-0A8E-58DF-BD87-57A79AD923AD}"/>
          </ac:spMkLst>
        </pc:spChg>
        <pc:spChg chg="add del mod">
          <ac:chgData name="kaan cebir" userId="98d82d0310021988" providerId="LiveId" clId="{52A166DF-0A38-4EFA-ACD7-E800C077C4B4}" dt="2025-08-20T15:00:36.922" v="3657" actId="478"/>
          <ac:spMkLst>
            <pc:docMk/>
            <pc:sldMk cId="1733708132" sldId="284"/>
            <ac:spMk id="6" creationId="{2A67329A-EE7E-2365-89D5-DAC92DA55FFF}"/>
          </ac:spMkLst>
        </pc:spChg>
        <pc:spChg chg="add del">
          <ac:chgData name="kaan cebir" userId="98d82d0310021988" providerId="LiveId" clId="{52A166DF-0A38-4EFA-ACD7-E800C077C4B4}" dt="2025-08-20T15:02:10.115" v="3678" actId="478"/>
          <ac:spMkLst>
            <pc:docMk/>
            <pc:sldMk cId="1733708132" sldId="284"/>
            <ac:spMk id="8" creationId="{BA760814-4155-F5AF-74DD-20294596E232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1733708132" sldId="284"/>
            <ac:spMk id="9" creationId="{94411983-05F2-0191-6564-7DDB2F2149BF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1733708132" sldId="284"/>
            <ac:spMk id="10" creationId="{8A3EBEE7-002A-C5D4-C5C7-091C190B15CC}"/>
          </ac:spMkLst>
        </pc:spChg>
        <pc:spChg chg="add mod">
          <ac:chgData name="kaan cebir" userId="98d82d0310021988" providerId="LiveId" clId="{52A166DF-0A38-4EFA-ACD7-E800C077C4B4}" dt="2025-08-20T17:33:28.644" v="4079" actId="790"/>
          <ac:spMkLst>
            <pc:docMk/>
            <pc:sldMk cId="1733708132" sldId="284"/>
            <ac:spMk id="11" creationId="{2E18E986-DC88-50D9-B18F-FF1D6D9F9D66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1733708132" sldId="284"/>
            <ac:spMk id="12" creationId="{F8696D4A-D4C9-4352-3E15-65C4492DB5E0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1733708132" sldId="284"/>
            <ac:spMk id="13" creationId="{FE617CDD-ED5E-C94D-FC0C-9A2D15FCF008}"/>
          </ac:spMkLst>
        </pc:spChg>
        <pc:spChg chg="add mod">
          <ac:chgData name="kaan cebir" userId="98d82d0310021988" providerId="LiveId" clId="{52A166DF-0A38-4EFA-ACD7-E800C077C4B4}" dt="2025-08-20T17:29:18.687" v="4072" actId="20577"/>
          <ac:spMkLst>
            <pc:docMk/>
            <pc:sldMk cId="1733708132" sldId="284"/>
            <ac:spMk id="14" creationId="{7416CDD6-907B-F044-A330-9F723F865BDA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1733708132" sldId="284"/>
            <ac:spMk id="15" creationId="{BEB59D31-9843-940C-2B4D-5DC3DBC8606D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1733708132" sldId="284"/>
            <ac:spMk id="31" creationId="{072C55FC-6AEC-50CD-EB25-7A2935F2B3DA}"/>
          </ac:spMkLst>
        </pc:spChg>
        <pc:cxnChg chg="add mod">
          <ac:chgData name="kaan cebir" userId="98d82d0310021988" providerId="LiveId" clId="{52A166DF-0A38-4EFA-ACD7-E800C077C4B4}" dt="2025-08-20T15:13:09.939" v="3870" actId="1076"/>
          <ac:cxnSpMkLst>
            <pc:docMk/>
            <pc:sldMk cId="1733708132" sldId="284"/>
            <ac:cxnSpMk id="17" creationId="{3A35DA17-CD83-DEA4-023D-647524424FC8}"/>
          </ac:cxnSpMkLst>
        </pc:cxnChg>
        <pc:cxnChg chg="add mod">
          <ac:chgData name="kaan cebir" userId="98d82d0310021988" providerId="LiveId" clId="{52A166DF-0A38-4EFA-ACD7-E800C077C4B4}" dt="2025-08-20T15:13:09.939" v="3870" actId="1076"/>
          <ac:cxnSpMkLst>
            <pc:docMk/>
            <pc:sldMk cId="1733708132" sldId="284"/>
            <ac:cxnSpMk id="18" creationId="{946CF823-0046-C0C6-9CEF-23FDA0EBCFBB}"/>
          </ac:cxnSpMkLst>
        </pc:cxnChg>
        <pc:cxnChg chg="add mod">
          <ac:chgData name="kaan cebir" userId="98d82d0310021988" providerId="LiveId" clId="{52A166DF-0A38-4EFA-ACD7-E800C077C4B4}" dt="2025-08-20T15:16:06.714" v="3922" actId="1076"/>
          <ac:cxnSpMkLst>
            <pc:docMk/>
            <pc:sldMk cId="1733708132" sldId="284"/>
            <ac:cxnSpMk id="19" creationId="{6C8397EB-044F-7477-2F4E-DF2B609380FA}"/>
          </ac:cxnSpMkLst>
        </pc:cxnChg>
        <pc:cxnChg chg="add mod">
          <ac:chgData name="kaan cebir" userId="98d82d0310021988" providerId="LiveId" clId="{52A166DF-0A38-4EFA-ACD7-E800C077C4B4}" dt="2025-08-20T15:12:37.646" v="3858" actId="1076"/>
          <ac:cxnSpMkLst>
            <pc:docMk/>
            <pc:sldMk cId="1733708132" sldId="284"/>
            <ac:cxnSpMk id="20" creationId="{7C0D4ECE-642D-5498-0240-2CA1E2B9B432}"/>
          </ac:cxnSpMkLst>
        </pc:cxnChg>
        <pc:cxnChg chg="add mod">
          <ac:chgData name="kaan cebir" userId="98d82d0310021988" providerId="LiveId" clId="{52A166DF-0A38-4EFA-ACD7-E800C077C4B4}" dt="2025-08-20T15:15:50.349" v="3917" actId="14100"/>
          <ac:cxnSpMkLst>
            <pc:docMk/>
            <pc:sldMk cId="1733708132" sldId="284"/>
            <ac:cxnSpMk id="21" creationId="{B175BE89-5F73-2162-5F12-AC3621CCA8F2}"/>
          </ac:cxnSpMkLst>
        </pc:cxnChg>
        <pc:cxnChg chg="add mod">
          <ac:chgData name="kaan cebir" userId="98d82d0310021988" providerId="LiveId" clId="{52A166DF-0A38-4EFA-ACD7-E800C077C4B4}" dt="2025-08-20T15:16:06.714" v="3922" actId="1076"/>
          <ac:cxnSpMkLst>
            <pc:docMk/>
            <pc:sldMk cId="1733708132" sldId="284"/>
            <ac:cxnSpMk id="25" creationId="{1C9F6EC3-9C4C-5771-DB50-6BC176F5710F}"/>
          </ac:cxnSpMkLst>
        </pc:cxnChg>
        <pc:cxnChg chg="add mod">
          <ac:chgData name="kaan cebir" userId="98d82d0310021988" providerId="LiveId" clId="{52A166DF-0A38-4EFA-ACD7-E800C077C4B4}" dt="2025-08-20T15:13:36.104" v="3883" actId="1076"/>
          <ac:cxnSpMkLst>
            <pc:docMk/>
            <pc:sldMk cId="1733708132" sldId="284"/>
            <ac:cxnSpMk id="27" creationId="{9B15935F-3A39-17E0-BA4A-A5887C3DD857}"/>
          </ac:cxnSpMkLst>
        </pc:cxnChg>
      </pc:sldChg>
      <pc:sldChg chg="delSp modSp new mod">
        <pc:chgData name="kaan cebir" userId="98d82d0310021988" providerId="LiveId" clId="{52A166DF-0A38-4EFA-ACD7-E800C077C4B4}" dt="2025-08-20T15:17:07.884" v="3924" actId="790"/>
        <pc:sldMkLst>
          <pc:docMk/>
          <pc:sldMk cId="872595291" sldId="285"/>
        </pc:sldMkLst>
        <pc:spChg chg="mod">
          <ac:chgData name="kaan cebir" userId="98d82d0310021988" providerId="LiveId" clId="{52A166DF-0A38-4EFA-ACD7-E800C077C4B4}" dt="2025-08-20T15:17:07.884" v="3924" actId="790"/>
          <ac:spMkLst>
            <pc:docMk/>
            <pc:sldMk cId="872595291" sldId="285"/>
            <ac:spMk id="2" creationId="{3C56DD4A-76A7-28A0-8FCC-8EEA76245168}"/>
          </ac:spMkLst>
        </pc:spChg>
      </pc:sldChg>
      <pc:sldChg chg="addSp delSp modSp new mod ord">
        <pc:chgData name="kaan cebir" userId="98d82d0310021988" providerId="LiveId" clId="{52A166DF-0A38-4EFA-ACD7-E800C077C4B4}" dt="2025-08-20T17:45:13.683" v="4138"/>
        <pc:sldMkLst>
          <pc:docMk/>
          <pc:sldMk cId="3122955274" sldId="286"/>
        </pc:sldMkLst>
        <pc:spChg chg="add del mod">
          <ac:chgData name="kaan cebir" userId="98d82d0310021988" providerId="LiveId" clId="{52A166DF-0A38-4EFA-ACD7-E800C077C4B4}" dt="2025-08-20T06:38:38.801" v="3052" actId="478"/>
          <ac:spMkLst>
            <pc:docMk/>
            <pc:sldMk cId="3122955274" sldId="286"/>
            <ac:spMk id="2" creationId="{ABD6E9F4-0C9B-B4D0-F3F7-7FEACA0BFBA2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122955274" sldId="286"/>
            <ac:spMk id="6" creationId="{D4E3E9BF-7CCE-A2C2-F55F-C2AB95BB0F27}"/>
          </ac:spMkLst>
        </pc:spChg>
        <pc:spChg chg="add mod">
          <ac:chgData name="kaan cebir" userId="98d82d0310021988" providerId="LiveId" clId="{52A166DF-0A38-4EFA-ACD7-E800C077C4B4}" dt="2025-08-20T17:45:13.683" v="4138"/>
          <ac:spMkLst>
            <pc:docMk/>
            <pc:sldMk cId="3122955274" sldId="286"/>
            <ac:spMk id="7" creationId="{BEE884B9-DC4C-9B1D-675E-2FC372DD1A59}"/>
          </ac:spMkLst>
        </pc:spChg>
        <pc:spChg chg="add mod">
          <ac:chgData name="kaan cebir" userId="98d82d0310021988" providerId="LiveId" clId="{52A166DF-0A38-4EFA-ACD7-E800C077C4B4}" dt="2025-08-20T15:17:07.884" v="3924" actId="790"/>
          <ac:spMkLst>
            <pc:docMk/>
            <pc:sldMk cId="3122955274" sldId="286"/>
            <ac:spMk id="10" creationId="{431A9C24-6F45-BD4F-4BBB-9691B8E71F1F}"/>
          </ac:spMkLst>
        </pc:spChg>
        <pc:picChg chg="add mod">
          <ac:chgData name="kaan cebir" userId="98d82d0310021988" providerId="LiveId" clId="{52A166DF-0A38-4EFA-ACD7-E800C077C4B4}" dt="2025-08-20T06:31:59.193" v="2915" actId="1076"/>
          <ac:picMkLst>
            <pc:docMk/>
            <pc:sldMk cId="3122955274" sldId="286"/>
            <ac:picMk id="5" creationId="{95BA005F-01D3-3012-4B73-241286FC2000}"/>
          </ac:picMkLst>
        </pc:picChg>
      </pc:sldChg>
      <pc:sldChg chg="addSp delSp modSp new mod ord setBg">
        <pc:chgData name="kaan cebir" userId="98d82d0310021988" providerId="LiveId" clId="{52A166DF-0A38-4EFA-ACD7-E800C077C4B4}" dt="2025-08-20T18:06:48.015" v="4152" actId="478"/>
        <pc:sldMkLst>
          <pc:docMk/>
          <pc:sldMk cId="2468655707" sldId="287"/>
        </pc:sldMkLst>
        <pc:spChg chg="add del">
          <ac:chgData name="kaan cebir" userId="98d82d0310021988" providerId="LiveId" clId="{52A166DF-0A38-4EFA-ACD7-E800C077C4B4}" dt="2025-08-20T17:11:55.246" v="3973" actId="26606"/>
          <ac:spMkLst>
            <pc:docMk/>
            <pc:sldMk cId="2468655707" sldId="287"/>
            <ac:spMk id="11" creationId="{56827C3C-D52F-46CE-A441-3CD6A1A6A0A2}"/>
          </ac:spMkLst>
        </pc:spChg>
        <pc:spChg chg="add del">
          <ac:chgData name="kaan cebir" userId="98d82d0310021988" providerId="LiveId" clId="{52A166DF-0A38-4EFA-ACD7-E800C077C4B4}" dt="2025-08-20T17:11:55.246" v="3973" actId="26606"/>
          <ac:spMkLst>
            <pc:docMk/>
            <pc:sldMk cId="2468655707" sldId="287"/>
            <ac:spMk id="13" creationId="{F52A8B51-0A89-497B-B882-6658E029A3F9}"/>
          </ac:spMkLst>
        </pc:spChg>
        <pc:spChg chg="add del">
          <ac:chgData name="kaan cebir" userId="98d82d0310021988" providerId="LiveId" clId="{52A166DF-0A38-4EFA-ACD7-E800C077C4B4}" dt="2025-08-20T17:11:55.246" v="3973" actId="26606"/>
          <ac:spMkLst>
            <pc:docMk/>
            <pc:sldMk cId="2468655707" sldId="287"/>
            <ac:spMk id="15" creationId="{EB1CEFBF-6F09-4052-862B-E219DA15757E}"/>
          </ac:spMkLst>
        </pc:spChg>
        <pc:spChg chg="add del">
          <ac:chgData name="kaan cebir" userId="98d82d0310021988" providerId="LiveId" clId="{52A166DF-0A38-4EFA-ACD7-E800C077C4B4}" dt="2025-08-20T17:11:55.246" v="3973" actId="26606"/>
          <ac:spMkLst>
            <pc:docMk/>
            <pc:sldMk cId="2468655707" sldId="287"/>
            <ac:spMk id="17" creationId="{BCB5D417-2A71-445D-B4C7-9E814D633D33}"/>
          </ac:spMkLst>
        </pc:spChg>
        <pc:spChg chg="add del">
          <ac:chgData name="kaan cebir" userId="98d82d0310021988" providerId="LiveId" clId="{52A166DF-0A38-4EFA-ACD7-E800C077C4B4}" dt="2025-08-20T17:11:57.124" v="3975" actId="26606"/>
          <ac:spMkLst>
            <pc:docMk/>
            <pc:sldMk cId="2468655707" sldId="287"/>
            <ac:spMk id="19" creationId="{4F7B9026-36AD-42E4-B172-8D68F3A339B4}"/>
          </ac:spMkLst>
        </pc:spChg>
        <pc:spChg chg="add del">
          <ac:chgData name="kaan cebir" userId="98d82d0310021988" providerId="LiveId" clId="{52A166DF-0A38-4EFA-ACD7-E800C077C4B4}" dt="2025-08-20T17:11:58.824" v="3977" actId="26606"/>
          <ac:spMkLst>
            <pc:docMk/>
            <pc:sldMk cId="2468655707" sldId="287"/>
            <ac:spMk id="21" creationId="{56827C3C-D52F-46CE-A441-3CD6A1A6A0A2}"/>
          </ac:spMkLst>
        </pc:spChg>
        <pc:spChg chg="add del">
          <ac:chgData name="kaan cebir" userId="98d82d0310021988" providerId="LiveId" clId="{52A166DF-0A38-4EFA-ACD7-E800C077C4B4}" dt="2025-08-20T17:11:58.824" v="3977" actId="26606"/>
          <ac:spMkLst>
            <pc:docMk/>
            <pc:sldMk cId="2468655707" sldId="287"/>
            <ac:spMk id="22" creationId="{F52A8B51-0A89-497B-B882-6658E029A3F9}"/>
          </ac:spMkLst>
        </pc:spChg>
        <pc:spChg chg="add del">
          <ac:chgData name="kaan cebir" userId="98d82d0310021988" providerId="LiveId" clId="{52A166DF-0A38-4EFA-ACD7-E800C077C4B4}" dt="2025-08-20T17:11:58.824" v="3977" actId="26606"/>
          <ac:spMkLst>
            <pc:docMk/>
            <pc:sldMk cId="2468655707" sldId="287"/>
            <ac:spMk id="23" creationId="{EB1CEFBF-6F09-4052-862B-E219DA15757E}"/>
          </ac:spMkLst>
        </pc:spChg>
        <pc:spChg chg="add del">
          <ac:chgData name="kaan cebir" userId="98d82d0310021988" providerId="LiveId" clId="{52A166DF-0A38-4EFA-ACD7-E800C077C4B4}" dt="2025-08-20T17:11:58.824" v="3977" actId="26606"/>
          <ac:spMkLst>
            <pc:docMk/>
            <pc:sldMk cId="2468655707" sldId="287"/>
            <ac:spMk id="24" creationId="{BCB5D417-2A71-445D-B4C7-9E814D633D33}"/>
          </ac:spMkLst>
        </pc:spChg>
        <pc:picChg chg="add mod">
          <ac:chgData name="kaan cebir" userId="98d82d0310021988" providerId="LiveId" clId="{52A166DF-0A38-4EFA-ACD7-E800C077C4B4}" dt="2025-08-20T17:17:20.418" v="4013" actId="14100"/>
          <ac:picMkLst>
            <pc:docMk/>
            <pc:sldMk cId="2468655707" sldId="287"/>
            <ac:picMk id="3" creationId="{FF28755B-70E2-2262-E758-AC921D7EC2FC}"/>
          </ac:picMkLst>
        </pc:picChg>
        <pc:picChg chg="add del mod ord">
          <ac:chgData name="kaan cebir" userId="98d82d0310021988" providerId="LiveId" clId="{52A166DF-0A38-4EFA-ACD7-E800C077C4B4}" dt="2025-08-20T17:16:19.813" v="4003" actId="478"/>
          <ac:picMkLst>
            <pc:docMk/>
            <pc:sldMk cId="2468655707" sldId="287"/>
            <ac:picMk id="4" creationId="{03EB5C16-C706-046B-D4BE-8A1C63108FF6}"/>
          </ac:picMkLst>
        </pc:picChg>
        <pc:picChg chg="add mod">
          <ac:chgData name="kaan cebir" userId="98d82d0310021988" providerId="LiveId" clId="{52A166DF-0A38-4EFA-ACD7-E800C077C4B4}" dt="2025-08-20T17:17:16.383" v="4012" actId="1076"/>
          <ac:picMkLst>
            <pc:docMk/>
            <pc:sldMk cId="2468655707" sldId="287"/>
            <ac:picMk id="6" creationId="{389DF2A8-E659-B199-6CE4-7D2B39A7D44C}"/>
          </ac:picMkLst>
        </pc:picChg>
        <pc:picChg chg="add del mod">
          <ac:chgData name="kaan cebir" userId="98d82d0310021988" providerId="LiveId" clId="{52A166DF-0A38-4EFA-ACD7-E800C077C4B4}" dt="2025-08-20T17:11:40.401" v="3969" actId="478"/>
          <ac:picMkLst>
            <pc:docMk/>
            <pc:sldMk cId="2468655707" sldId="287"/>
            <ac:picMk id="8" creationId="{523BF014-1B5E-C5F5-D08B-998E4123609F}"/>
          </ac:picMkLst>
        </pc:picChg>
        <pc:picChg chg="add mod">
          <ac:chgData name="kaan cebir" userId="98d82d0310021988" providerId="LiveId" clId="{52A166DF-0A38-4EFA-ACD7-E800C077C4B4}" dt="2025-08-20T17:22:40.334" v="4039" actId="197"/>
          <ac:picMkLst>
            <pc:docMk/>
            <pc:sldMk cId="2468655707" sldId="287"/>
            <ac:picMk id="10" creationId="{C7FE7364-8902-C1A4-683A-CF2516AF5E06}"/>
          </ac:picMkLst>
        </pc:picChg>
        <pc:picChg chg="add del mod">
          <ac:chgData name="kaan cebir" userId="98d82d0310021988" providerId="LiveId" clId="{52A166DF-0A38-4EFA-ACD7-E800C077C4B4}" dt="2025-08-20T18:06:48.015" v="4152" actId="478"/>
          <ac:picMkLst>
            <pc:docMk/>
            <pc:sldMk cId="2468655707" sldId="287"/>
            <ac:picMk id="12" creationId="{10BD9C83-952F-4F00-3A45-72F3FE7A9E76}"/>
          </ac:picMkLst>
        </pc:picChg>
      </pc:sldChg>
      <pc:sldChg chg="addSp delSp modSp new mod ord setBg">
        <pc:chgData name="kaan cebir" userId="98d82d0310021988" providerId="LiveId" clId="{52A166DF-0A38-4EFA-ACD7-E800C077C4B4}" dt="2025-08-20T17:18:48.088" v="4036" actId="1076"/>
        <pc:sldMkLst>
          <pc:docMk/>
          <pc:sldMk cId="543737109" sldId="288"/>
        </pc:sldMkLst>
        <pc:spChg chg="add del">
          <ac:chgData name="kaan cebir" userId="98d82d0310021988" providerId="LiveId" clId="{52A166DF-0A38-4EFA-ACD7-E800C077C4B4}" dt="2025-08-20T17:18:28.063" v="4026" actId="26606"/>
          <ac:spMkLst>
            <pc:docMk/>
            <pc:sldMk cId="543737109" sldId="288"/>
            <ac:spMk id="9" creationId="{A9F529C3-C941-49FD-8C67-82F134F64BDB}"/>
          </ac:spMkLst>
        </pc:spChg>
        <pc:spChg chg="add del">
          <ac:chgData name="kaan cebir" userId="98d82d0310021988" providerId="LiveId" clId="{52A166DF-0A38-4EFA-ACD7-E800C077C4B4}" dt="2025-08-20T17:18:28.063" v="4026" actId="26606"/>
          <ac:spMkLst>
            <pc:docMk/>
            <pc:sldMk cId="543737109" sldId="288"/>
            <ac:spMk id="11" creationId="{20586029-32A0-47E5-9AEC-AE3ABA6B94D0}"/>
          </ac:spMkLst>
        </pc:spChg>
        <pc:picChg chg="add mod ord">
          <ac:chgData name="kaan cebir" userId="98d82d0310021988" providerId="LiveId" clId="{52A166DF-0A38-4EFA-ACD7-E800C077C4B4}" dt="2025-08-20T17:18:44.051" v="4034" actId="14100"/>
          <ac:picMkLst>
            <pc:docMk/>
            <pc:sldMk cId="543737109" sldId="288"/>
            <ac:picMk id="3" creationId="{89BC0977-5CDD-9E8B-4E66-FD86F5A9E055}"/>
          </ac:picMkLst>
        </pc:picChg>
        <pc:picChg chg="add mod">
          <ac:chgData name="kaan cebir" userId="98d82d0310021988" providerId="LiveId" clId="{52A166DF-0A38-4EFA-ACD7-E800C077C4B4}" dt="2025-08-20T17:18:48.088" v="4036" actId="1076"/>
          <ac:picMkLst>
            <pc:docMk/>
            <pc:sldMk cId="543737109" sldId="288"/>
            <ac:picMk id="4" creationId="{47D71D25-2D94-2036-803B-7B6381DCF074}"/>
          </ac:picMkLst>
        </pc:picChg>
        <pc:cxnChg chg="add del">
          <ac:chgData name="kaan cebir" userId="98d82d0310021988" providerId="LiveId" clId="{52A166DF-0A38-4EFA-ACD7-E800C077C4B4}" dt="2025-08-20T17:18:28.063" v="4026" actId="26606"/>
          <ac:cxnSpMkLst>
            <pc:docMk/>
            <pc:sldMk cId="543737109" sldId="288"/>
            <ac:cxnSpMk id="13" creationId="{8C730EAB-A532-4295-A302-FB4B90DB9F5E}"/>
          </ac:cxnSpMkLst>
        </pc:cxnChg>
      </pc:sldChg>
      <pc:sldChg chg="delSp modSp new mod">
        <pc:chgData name="kaan cebir" userId="98d82d0310021988" providerId="LiveId" clId="{52A166DF-0A38-4EFA-ACD7-E800C077C4B4}" dt="2025-08-20T17:22:07.006" v="4038" actId="478"/>
        <pc:sldMkLst>
          <pc:docMk/>
          <pc:sldMk cId="4188971305" sldId="289"/>
        </pc:sldMkLst>
        <pc:spChg chg="del mod">
          <ac:chgData name="kaan cebir" userId="98d82d0310021988" providerId="LiveId" clId="{52A166DF-0A38-4EFA-ACD7-E800C077C4B4}" dt="2025-08-20T17:22:07.006" v="4038" actId="478"/>
          <ac:spMkLst>
            <pc:docMk/>
            <pc:sldMk cId="4188971305" sldId="289"/>
            <ac:spMk id="2" creationId="{6382091C-FE6C-154E-D224-3A7DC2431352}"/>
          </ac:spMkLst>
        </pc:spChg>
        <pc:spChg chg="del mod">
          <ac:chgData name="kaan cebir" userId="98d82d0310021988" providerId="LiveId" clId="{52A166DF-0A38-4EFA-ACD7-E800C077C4B4}" dt="2025-08-20T17:22:05.510" v="4037" actId="478"/>
          <ac:spMkLst>
            <pc:docMk/>
            <pc:sldMk cId="4188971305" sldId="289"/>
            <ac:spMk id="3" creationId="{8B76EAB8-0BAE-1497-7C32-2AA94DFAD3B4}"/>
          </ac:spMkLst>
        </pc:spChg>
      </pc:sldChg>
      <pc:sldChg chg="add del">
        <pc:chgData name="kaan cebir" userId="98d82d0310021988" providerId="LiveId" clId="{52A166DF-0A38-4EFA-ACD7-E800C077C4B4}" dt="2025-08-20T18:07:57.612" v="4167" actId="47"/>
        <pc:sldMkLst>
          <pc:docMk/>
          <pc:sldMk cId="7162083" sldId="290"/>
        </pc:sldMkLst>
      </pc:sldChg>
      <pc:sldChg chg="addSp delSp modSp new del mod delAnim modAnim">
        <pc:chgData name="kaan cebir" userId="98d82d0310021988" providerId="LiveId" clId="{52A166DF-0A38-4EFA-ACD7-E800C077C4B4}" dt="2025-08-20T15:37:36.181" v="3944" actId="47"/>
        <pc:sldMkLst>
          <pc:docMk/>
          <pc:sldMk cId="501911687" sldId="290"/>
        </pc:sldMkLst>
        <pc:spChg chg="del">
          <ac:chgData name="kaan cebir" userId="98d82d0310021988" providerId="LiveId" clId="{52A166DF-0A38-4EFA-ACD7-E800C077C4B4}" dt="2025-08-20T15:18:26.947" v="3927" actId="478"/>
          <ac:spMkLst>
            <pc:docMk/>
            <pc:sldMk cId="501911687" sldId="290"/>
            <ac:spMk id="2" creationId="{D7222C2A-1FAB-9236-D523-F6DC0AE243FD}"/>
          </ac:spMkLst>
        </pc:spChg>
        <pc:spChg chg="del">
          <ac:chgData name="kaan cebir" userId="98d82d0310021988" providerId="LiveId" clId="{52A166DF-0A38-4EFA-ACD7-E800C077C4B4}" dt="2025-08-20T15:18:27.707" v="3928" actId="478"/>
          <ac:spMkLst>
            <pc:docMk/>
            <pc:sldMk cId="501911687" sldId="290"/>
            <ac:spMk id="3" creationId="{339BD792-29F3-100B-1857-8213E6BB96EB}"/>
          </ac:spMkLst>
        </pc:spChg>
        <pc:picChg chg="add del mod">
          <ac:chgData name="kaan cebir" userId="98d82d0310021988" providerId="LiveId" clId="{52A166DF-0A38-4EFA-ACD7-E800C077C4B4}" dt="2025-08-20T15:22:35.845" v="3943" actId="478"/>
          <ac:picMkLst>
            <pc:docMk/>
            <pc:sldMk cId="501911687" sldId="290"/>
            <ac:picMk id="4" creationId="{DCBC2B62-C8B4-728B-5BD0-938201C0A832}"/>
          </ac:picMkLst>
        </pc:picChg>
      </pc:sldChg>
      <pc:sldChg chg="delSp new del mod">
        <pc:chgData name="kaan cebir" userId="98d82d0310021988" providerId="LiveId" clId="{52A166DF-0A38-4EFA-ACD7-E800C077C4B4}" dt="2025-08-20T17:12:32.987" v="3986" actId="47"/>
        <pc:sldMkLst>
          <pc:docMk/>
          <pc:sldMk cId="2827051217" sldId="291"/>
        </pc:sldMkLst>
        <pc:spChg chg="del">
          <ac:chgData name="kaan cebir" userId="98d82d0310021988" providerId="LiveId" clId="{52A166DF-0A38-4EFA-ACD7-E800C077C4B4}" dt="2025-08-20T15:18:28.963" v="3929" actId="478"/>
          <ac:spMkLst>
            <pc:docMk/>
            <pc:sldMk cId="2827051217" sldId="291"/>
            <ac:spMk id="2" creationId="{82C9FF08-27EA-E3E5-BA87-CBD29C85648A}"/>
          </ac:spMkLst>
        </pc:spChg>
        <pc:spChg chg="del">
          <ac:chgData name="kaan cebir" userId="98d82d0310021988" providerId="LiveId" clId="{52A166DF-0A38-4EFA-ACD7-E800C077C4B4}" dt="2025-08-20T15:18:29.587" v="3930" actId="478"/>
          <ac:spMkLst>
            <pc:docMk/>
            <pc:sldMk cId="2827051217" sldId="291"/>
            <ac:spMk id="3" creationId="{7710344C-79D7-8FF2-511F-CED6A3E2C585}"/>
          </ac:spMkLst>
        </pc:spChg>
      </pc:sldChg>
      <pc:sldChg chg="add del">
        <pc:chgData name="kaan cebir" userId="98d82d0310021988" providerId="LiveId" clId="{52A166DF-0A38-4EFA-ACD7-E800C077C4B4}" dt="2025-08-20T18:07:56.846" v="4166" actId="47"/>
        <pc:sldMkLst>
          <pc:docMk/>
          <pc:sldMk cId="3874015157" sldId="291"/>
        </pc:sldMkLst>
      </pc:sldChg>
      <pc:sldChg chg="add del">
        <pc:chgData name="kaan cebir" userId="98d82d0310021988" providerId="LiveId" clId="{52A166DF-0A38-4EFA-ACD7-E800C077C4B4}" dt="2025-08-20T18:07:56.428" v="4165" actId="47"/>
        <pc:sldMkLst>
          <pc:docMk/>
          <pc:sldMk cId="3008630741" sldId="292"/>
        </pc:sldMkLst>
      </pc:sldChg>
    </pc:docChg>
  </pc:docChgLst>
  <pc:docChgLst>
    <pc:chgData name="kaan cebir" userId="98d82d0310021988" providerId="LiveId" clId="{83F9EB29-DCDA-4715-86A6-2EAEADA1A6BA}"/>
    <pc:docChg chg="custSel addSld modSld sldOrd">
      <pc:chgData name="kaan cebir" userId="98d82d0310021988" providerId="LiveId" clId="{83F9EB29-DCDA-4715-86A6-2EAEADA1A6BA}" dt="2025-07-23T16:29:39.008" v="54" actId="478"/>
      <pc:docMkLst>
        <pc:docMk/>
      </pc:docMkLst>
      <pc:sldChg chg="ord">
        <pc:chgData name="kaan cebir" userId="98d82d0310021988" providerId="LiveId" clId="{83F9EB29-DCDA-4715-86A6-2EAEADA1A6BA}" dt="2025-07-23T14:40:17.906" v="24"/>
        <pc:sldMkLst>
          <pc:docMk/>
          <pc:sldMk cId="1967212967" sldId="262"/>
        </pc:sldMkLst>
      </pc:sldChg>
      <pc:sldChg chg="addSp delSp modSp mod">
        <pc:chgData name="kaan cebir" userId="98d82d0310021988" providerId="LiveId" clId="{83F9EB29-DCDA-4715-86A6-2EAEADA1A6BA}" dt="2025-07-23T14:36:07.258" v="7" actId="14100"/>
        <pc:sldMkLst>
          <pc:docMk/>
          <pc:sldMk cId="675906402" sldId="263"/>
        </pc:sldMkLst>
        <pc:picChg chg="add mod">
          <ac:chgData name="kaan cebir" userId="98d82d0310021988" providerId="LiveId" clId="{83F9EB29-DCDA-4715-86A6-2EAEADA1A6BA}" dt="2025-07-23T14:36:07.258" v="7" actId="14100"/>
          <ac:picMkLst>
            <pc:docMk/>
            <pc:sldMk cId="675906402" sldId="263"/>
            <ac:picMk id="3" creationId="{8E035BD7-C2BE-034C-B654-9DA8F5399853}"/>
          </ac:picMkLst>
        </pc:picChg>
      </pc:sldChg>
      <pc:sldChg chg="addSp delSp modSp new mod">
        <pc:chgData name="kaan cebir" userId="98d82d0310021988" providerId="LiveId" clId="{83F9EB29-DCDA-4715-86A6-2EAEADA1A6BA}" dt="2025-07-23T14:39:10.668" v="18" actId="1076"/>
        <pc:sldMkLst>
          <pc:docMk/>
          <pc:sldMk cId="683595755" sldId="266"/>
        </pc:sldMkLst>
      </pc:sldChg>
      <pc:sldChg chg="addSp delSp modSp new mod">
        <pc:chgData name="kaan cebir" userId="98d82d0310021988" providerId="LiveId" clId="{83F9EB29-DCDA-4715-86A6-2EAEADA1A6BA}" dt="2025-07-23T14:39:36.303" v="20" actId="1076"/>
        <pc:sldMkLst>
          <pc:docMk/>
          <pc:sldMk cId="2630186050" sldId="267"/>
        </pc:sldMkLst>
      </pc:sldChg>
      <pc:sldChg chg="addSp delSp modSp new mod ord">
        <pc:chgData name="kaan cebir" userId="98d82d0310021988" providerId="LiveId" clId="{83F9EB29-DCDA-4715-86A6-2EAEADA1A6BA}" dt="2025-07-23T14:41:32.463" v="31" actId="14100"/>
        <pc:sldMkLst>
          <pc:docMk/>
          <pc:sldMk cId="659049393" sldId="268"/>
        </pc:sldMkLst>
      </pc:sldChg>
      <pc:sldChg chg="addSp delSp modSp new mod">
        <pc:chgData name="kaan cebir" userId="98d82d0310021988" providerId="LiveId" clId="{83F9EB29-DCDA-4715-86A6-2EAEADA1A6BA}" dt="2025-07-23T14:43:55.165" v="44" actId="14100"/>
        <pc:sldMkLst>
          <pc:docMk/>
          <pc:sldMk cId="847956232" sldId="269"/>
        </pc:sldMkLst>
      </pc:sldChg>
      <pc:sldChg chg="addSp delSp modSp new mod">
        <pc:chgData name="kaan cebir" userId="98d82d0310021988" providerId="LiveId" clId="{83F9EB29-DCDA-4715-86A6-2EAEADA1A6BA}" dt="2025-07-23T14:44:41.835" v="48" actId="1076"/>
        <pc:sldMkLst>
          <pc:docMk/>
          <pc:sldMk cId="1033581859" sldId="270"/>
        </pc:sldMkLst>
      </pc:sldChg>
      <pc:sldChg chg="addSp delSp modSp new mod">
        <pc:chgData name="kaan cebir" userId="98d82d0310021988" providerId="LiveId" clId="{83F9EB29-DCDA-4715-86A6-2EAEADA1A6BA}" dt="2025-07-23T14:45:47.811" v="52" actId="1076"/>
        <pc:sldMkLst>
          <pc:docMk/>
          <pc:sldMk cId="3755385563" sldId="271"/>
        </pc:sldMkLst>
        <pc:picChg chg="add mod">
          <ac:chgData name="kaan cebir" userId="98d82d0310021988" providerId="LiveId" clId="{83F9EB29-DCDA-4715-86A6-2EAEADA1A6BA}" dt="2025-07-23T14:45:47.811" v="52" actId="1076"/>
          <ac:picMkLst>
            <pc:docMk/>
            <pc:sldMk cId="3755385563" sldId="271"/>
            <ac:picMk id="5" creationId="{4A036DD8-D370-DCE2-92BF-BF67AD8134DF}"/>
          </ac:picMkLst>
        </pc:picChg>
      </pc:sldChg>
      <pc:sldChg chg="delSp new mod">
        <pc:chgData name="kaan cebir" userId="98d82d0310021988" providerId="LiveId" clId="{83F9EB29-DCDA-4715-86A6-2EAEADA1A6BA}" dt="2025-07-23T16:29:39.008" v="54" actId="478"/>
        <pc:sldMkLst>
          <pc:docMk/>
          <pc:sldMk cId="1272486021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7D9CC-80BE-410C-9A56-019662C70BE8}" type="datetimeFigureOut">
              <a:rPr lang="tr-TR" smtClean="0"/>
              <a:t>21.08.2025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F4794C-F345-43B3-A379-954D1FD1700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7225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4794C-F345-43B3-A379-954D1FD1700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24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450016-D29A-F03F-9168-F8CC1A8F3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64F4669-E475-3303-DB34-1DEDB67F7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40D28DC-DDF4-2606-3E9A-822D7E43E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AE50-D5F6-43F9-BF51-DCA2147A05A5}" type="datetimeFigureOut">
              <a:rPr lang="tr-TR" smtClean="0"/>
              <a:t>21.08.2025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0D0CFD1-1171-B299-E4DB-FECF3E4B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2CF7593-EFAA-1665-757C-D62A8928E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EADB-5839-4615-B8BF-E63DF8E5A8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291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0E89C4-C3AA-FFB0-5072-3C81B3254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9118F4A-A4BE-366A-9934-CE6DA8424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C8C2372-5D6B-D83F-A84E-629FBA6D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AE50-D5F6-43F9-BF51-DCA2147A05A5}" type="datetimeFigureOut">
              <a:rPr lang="tr-TR" smtClean="0"/>
              <a:t>21.08.2025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F05EC0-67C4-B6EB-8012-EB0A3A82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628F50C-C5D7-72BA-6231-DF494C015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EADB-5839-4615-B8BF-E63DF8E5A8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066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FAD8184-DB0F-109C-EE91-3FF9D5DAB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E05F4CA-B52A-1ED0-7CE7-33AC50BD0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8487816-AF4D-87A2-683C-014E84A5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AE50-D5F6-43F9-BF51-DCA2147A05A5}" type="datetimeFigureOut">
              <a:rPr lang="tr-TR" smtClean="0"/>
              <a:t>21.08.2025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88E58CD-F510-536F-8501-726CA530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7D9E7B0-641A-DFB5-AF55-CC5B9D99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EADB-5839-4615-B8BF-E63DF8E5A8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3922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A5C7233-515D-F9F9-E2FE-58BE25B0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82ED2FD-E87F-B351-4508-1F1AC5938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BB55CAB-E5DA-A44C-36F6-FA5CA7BA7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AE50-D5F6-43F9-BF51-DCA2147A05A5}" type="datetimeFigureOut">
              <a:rPr lang="tr-TR" smtClean="0"/>
              <a:t>21.08.2025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560FC0-278B-2CF8-C3D7-523018D1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0376A7-659B-EEFC-904F-DA70D666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EADB-5839-4615-B8BF-E63DF8E5A8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8474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2D17CA-6D26-9199-627C-847BFF06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206753D-7B64-5BE7-86B6-7784A621F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CDA3CBD-4D89-CCCC-ED1C-91BA68F5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AE50-D5F6-43F9-BF51-DCA2147A05A5}" type="datetimeFigureOut">
              <a:rPr lang="tr-TR" smtClean="0"/>
              <a:t>21.08.2025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739805-E202-C55D-202D-A4EF177B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6FFDF7-5F6C-B3D1-685B-1BD02BE5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EADB-5839-4615-B8BF-E63DF8E5A8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2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544844-226E-CB60-0F54-01A6281D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530BE3-32B8-FE5F-E5F6-14C494759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511227A-B54B-7710-F619-28DAAA900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04ABF38-DEB5-7F7A-F2E9-5A084C8C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AE50-D5F6-43F9-BF51-DCA2147A05A5}" type="datetimeFigureOut">
              <a:rPr lang="tr-TR" smtClean="0"/>
              <a:t>21.08.2025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BB5701D-0F98-2156-F851-D4ED72AA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B9BA4CE-5C3A-5F21-C691-95A6115A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EADB-5839-4615-B8BF-E63DF8E5A8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39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949450-72D1-8992-1C36-F453A18CF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3EB644B-BC73-7EAF-7DE5-02C670A4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FC49549-9D9B-B2DE-E898-FEF23BB4A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54105B0-A613-BB04-7485-1FC99DC27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B79EB47-6FCB-816A-77AA-DB5A73B95E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CC1F9B5-CD50-2ACB-8060-18E3F79D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AE50-D5F6-43F9-BF51-DCA2147A05A5}" type="datetimeFigureOut">
              <a:rPr lang="tr-TR" smtClean="0"/>
              <a:t>21.08.2025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C20AB8C-63A9-75F8-CA61-9F041636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8E23A1CA-0EBE-5340-D59D-A681CDB0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EADB-5839-4615-B8BF-E63DF8E5A8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426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4C82B3-AD9F-F500-DA9C-28B8E0DC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2670D8F-A021-C4ED-2346-E0971555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AE50-D5F6-43F9-BF51-DCA2147A05A5}" type="datetimeFigureOut">
              <a:rPr lang="tr-TR" smtClean="0"/>
              <a:t>21.08.2025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58E8CC2-4BFC-5F7E-E136-CF0067E8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6FD76E4-8383-22FE-4155-FCD9ABBD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EADB-5839-4615-B8BF-E63DF8E5A8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85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B22C3D8-BE12-2D9E-1E4F-4E9EC400B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AE50-D5F6-43F9-BF51-DCA2147A05A5}" type="datetimeFigureOut">
              <a:rPr lang="tr-TR" smtClean="0"/>
              <a:t>21.08.2025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F516FF18-3E30-880A-62A6-268F9F47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88A4883-FD73-DCD3-388F-36FA5594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EADB-5839-4615-B8BF-E63DF8E5A8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905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09385E-CC17-50ED-B221-A66CCC58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E8FC856-41AA-5CE2-718F-8E81C812B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5D3EAFB-5E22-6A50-FEE3-010BDF845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EB0F5F0-32CF-AFAF-4724-5A91FA30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AE50-D5F6-43F9-BF51-DCA2147A05A5}" type="datetimeFigureOut">
              <a:rPr lang="tr-TR" smtClean="0"/>
              <a:t>21.08.2025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8D3BC96-20FB-C060-D8F4-A44FF327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DE0F608-9E4F-3EB7-85A8-66C199E7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EADB-5839-4615-B8BF-E63DF8E5A8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583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49EC87-79D1-0859-9BC6-60FD0EB7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D024893-0D59-190B-DBBD-965583841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8B5CAC8-04A7-8046-1F09-5DDEB2FB0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8C0CD9C-0DFF-7908-9722-3A1FFAB7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FAE50-D5F6-43F9-BF51-DCA2147A05A5}" type="datetimeFigureOut">
              <a:rPr lang="tr-TR" smtClean="0"/>
              <a:t>21.08.2025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3C7187D-5B51-AD6F-BF14-427F4A82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B738B23-F0DA-085B-4D9F-BD2A2C3D3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EADB-5839-4615-B8BF-E63DF8E5A8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01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D110B76-D479-A6EA-38E3-DEA36B14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172C5DF-2F2B-A8CB-4126-C83CCD57A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4AC806E-7A5F-4C75-8C02-94D5712C43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6FAE50-D5F6-43F9-BF51-DCA2147A05A5}" type="datetimeFigureOut">
              <a:rPr lang="tr-TR" smtClean="0"/>
              <a:t>21.08.2025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23971C2-C267-F5ED-BB8F-D0729AEFF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4A3CE2-066D-19D6-BE71-CF45687AFC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91EADB-5839-4615-B8BF-E63DF8E5A8F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737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56DD4A-76A7-28A0-8FCC-8EEA7624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315" y="1691148"/>
            <a:ext cx="11877369" cy="2566219"/>
          </a:xfrm>
        </p:spPr>
        <p:txBody>
          <a:bodyPr>
            <a:normAutofit/>
          </a:bodyPr>
          <a:lstStyle/>
          <a:p>
            <a:r>
              <a:rPr lang="en-US" sz="5400" noProof="0" dirty="0"/>
              <a:t>Development of a Symbolic Regression-Based Model for Leading Edge of Film Cooled Gas Turbine Blade</a:t>
            </a:r>
          </a:p>
        </p:txBody>
      </p:sp>
    </p:spTree>
    <p:extLst>
      <p:ext uri="{BB962C8B-B14F-4D97-AF65-F5344CB8AC3E}">
        <p14:creationId xmlns:p14="http://schemas.microsoft.com/office/powerpoint/2010/main" val="872595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öykü gelişim çizgisi; kumpas; grafiğini çıkarma, metin, diyagram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8E035BD7-C2BE-034C-B654-9DA8F5399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0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26C1AA9-9931-0BC1-7DB2-C0143BB1EE44}"/>
              </a:ext>
            </a:extLst>
          </p:cNvPr>
          <p:cNvSpPr txBox="1"/>
          <p:nvPr/>
        </p:nvSpPr>
        <p:spPr>
          <a:xfrm>
            <a:off x="4655574" y="0"/>
            <a:ext cx="2880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/>
              <a:t>Parametric Study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22561A3-DA58-26AB-F1A1-31230F955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992"/>
            <a:ext cx="4877481" cy="543000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95A97AA5-D887-25BC-A1D0-7BCFD6326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956" y="876267"/>
            <a:ext cx="3514557" cy="3030902"/>
          </a:xfrm>
          <a:prstGeom prst="rect">
            <a:avLst/>
          </a:prstGeom>
        </p:spPr>
      </p:pic>
      <p:sp>
        <p:nvSpPr>
          <p:cNvPr id="9" name="Dikdörtgen 8">
            <a:extLst>
              <a:ext uri="{FF2B5EF4-FFF2-40B4-BE49-F238E27FC236}">
                <a16:creationId xmlns:a16="http://schemas.microsoft.com/office/drawing/2014/main" id="{7C791485-DB2C-068A-F27B-DF5AF1714C5F}"/>
              </a:ext>
            </a:extLst>
          </p:cNvPr>
          <p:cNvSpPr/>
          <p:nvPr/>
        </p:nvSpPr>
        <p:spPr>
          <a:xfrm>
            <a:off x="4715956" y="876267"/>
            <a:ext cx="3514557" cy="30309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7" name="Resim 36">
            <a:extLst>
              <a:ext uri="{FF2B5EF4-FFF2-40B4-BE49-F238E27FC236}">
                <a16:creationId xmlns:a16="http://schemas.microsoft.com/office/drawing/2014/main" id="{9017284F-C39E-B8E6-0476-3400792BC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6238" y="3907168"/>
            <a:ext cx="3825762" cy="2950831"/>
          </a:xfrm>
          <a:prstGeom prst="rect">
            <a:avLst/>
          </a:prstGeom>
        </p:spPr>
      </p:pic>
      <p:sp>
        <p:nvSpPr>
          <p:cNvPr id="7" name="Dikdörtgen: Köşeleri Yuvarlatılmış 6">
            <a:extLst>
              <a:ext uri="{FF2B5EF4-FFF2-40B4-BE49-F238E27FC236}">
                <a16:creationId xmlns:a16="http://schemas.microsoft.com/office/drawing/2014/main" id="{A2001373-76D2-F03C-C638-DCB924C4D1E9}"/>
              </a:ext>
            </a:extLst>
          </p:cNvPr>
          <p:cNvSpPr/>
          <p:nvPr/>
        </p:nvSpPr>
        <p:spPr>
          <a:xfrm>
            <a:off x="1355122" y="6320597"/>
            <a:ext cx="2058918" cy="521491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Coolant Inlet</a:t>
            </a:r>
          </a:p>
        </p:txBody>
      </p: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FB0F4ED7-B2AF-1781-221A-D9DFBCCBE23F}"/>
              </a:ext>
            </a:extLst>
          </p:cNvPr>
          <p:cNvCxnSpPr>
            <a:cxnSpLocks/>
          </p:cNvCxnSpPr>
          <p:nvPr/>
        </p:nvCxnSpPr>
        <p:spPr>
          <a:xfrm flipV="1">
            <a:off x="2384581" y="5646821"/>
            <a:ext cx="0" cy="6737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EFF7E722-9E51-8183-E241-BFACB800BA4C}"/>
              </a:ext>
            </a:extLst>
          </p:cNvPr>
          <p:cNvSpPr/>
          <p:nvPr/>
        </p:nvSpPr>
        <p:spPr>
          <a:xfrm>
            <a:off x="566295" y="3474051"/>
            <a:ext cx="2058918" cy="521491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9E0000"/>
                </a:solidFill>
              </a:rPr>
              <a:t>Translational Periodicity</a:t>
            </a:r>
          </a:p>
        </p:txBody>
      </p: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6A3A2E91-F3B3-D925-70ED-8A86D32756FB}"/>
              </a:ext>
            </a:extLst>
          </p:cNvPr>
          <p:cNvCxnSpPr>
            <a:cxnSpLocks/>
          </p:cNvCxnSpPr>
          <p:nvPr/>
        </p:nvCxnSpPr>
        <p:spPr>
          <a:xfrm>
            <a:off x="2930013" y="2246977"/>
            <a:ext cx="0" cy="808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Dikdörtgen: Köşeleri Yuvarlatılmış 20">
            <a:extLst>
              <a:ext uri="{FF2B5EF4-FFF2-40B4-BE49-F238E27FC236}">
                <a16:creationId xmlns:a16="http://schemas.microsoft.com/office/drawing/2014/main" id="{CBF18FAF-8FD9-11B3-E8DD-65AB8FD43FEC}"/>
              </a:ext>
            </a:extLst>
          </p:cNvPr>
          <p:cNvSpPr/>
          <p:nvPr/>
        </p:nvSpPr>
        <p:spPr>
          <a:xfrm>
            <a:off x="0" y="5607466"/>
            <a:ext cx="2058918" cy="521491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00B050"/>
                </a:solidFill>
              </a:rPr>
              <a:t>Outlet</a:t>
            </a:r>
          </a:p>
        </p:txBody>
      </p: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84D1242A-AD09-533D-81CC-58EEE9A24601}"/>
              </a:ext>
            </a:extLst>
          </p:cNvPr>
          <p:cNvCxnSpPr>
            <a:cxnSpLocks/>
          </p:cNvCxnSpPr>
          <p:nvPr/>
        </p:nvCxnSpPr>
        <p:spPr>
          <a:xfrm flipV="1">
            <a:off x="1029459" y="4789906"/>
            <a:ext cx="171935" cy="817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50920413-DCA5-DEAD-7695-202DE4E226AE}"/>
              </a:ext>
            </a:extLst>
          </p:cNvPr>
          <p:cNvCxnSpPr>
            <a:cxnSpLocks/>
          </p:cNvCxnSpPr>
          <p:nvPr/>
        </p:nvCxnSpPr>
        <p:spPr>
          <a:xfrm>
            <a:off x="2052575" y="5920227"/>
            <a:ext cx="1122522" cy="63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Dikdörtgen: Köşeleri Yuvarlatılmış 34">
            <a:extLst>
              <a:ext uri="{FF2B5EF4-FFF2-40B4-BE49-F238E27FC236}">
                <a16:creationId xmlns:a16="http://schemas.microsoft.com/office/drawing/2014/main" id="{D5B63D35-AE49-3363-177B-C8D7EDEDAEA0}"/>
              </a:ext>
            </a:extLst>
          </p:cNvPr>
          <p:cNvSpPr/>
          <p:nvPr/>
        </p:nvSpPr>
        <p:spPr>
          <a:xfrm>
            <a:off x="1900554" y="1732792"/>
            <a:ext cx="2058918" cy="521491"/>
          </a:xfrm>
          <a:prstGeom prst="round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>
                <a:solidFill>
                  <a:srgbClr val="9E0000"/>
                </a:solidFill>
              </a:rPr>
              <a:t>Mainstream Inlet</a:t>
            </a:r>
          </a:p>
        </p:txBody>
      </p:sp>
      <p:cxnSp>
        <p:nvCxnSpPr>
          <p:cNvPr id="36" name="Düz Ok Bağlayıcısı 35">
            <a:extLst>
              <a:ext uri="{FF2B5EF4-FFF2-40B4-BE49-F238E27FC236}">
                <a16:creationId xmlns:a16="http://schemas.microsoft.com/office/drawing/2014/main" id="{D9D95FA7-942F-9993-CDB5-397D61A51316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595754" y="3055442"/>
            <a:ext cx="168878" cy="4186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C93CC723-2018-9AAF-3D70-3ECB19F1363A}"/>
              </a:ext>
            </a:extLst>
          </p:cNvPr>
          <p:cNvCxnSpPr>
            <a:cxnSpLocks/>
          </p:cNvCxnSpPr>
          <p:nvPr/>
        </p:nvCxnSpPr>
        <p:spPr>
          <a:xfrm flipH="1" flipV="1">
            <a:off x="834189" y="3055442"/>
            <a:ext cx="382812" cy="418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2F61256D-7C24-A9A8-749E-0B1ED6C15F1B}"/>
              </a:ext>
            </a:extLst>
          </p:cNvPr>
          <p:cNvCxnSpPr>
            <a:cxnSpLocks/>
            <a:stCxn id="52" idx="3"/>
          </p:cNvCxnSpPr>
          <p:nvPr/>
        </p:nvCxnSpPr>
        <p:spPr>
          <a:xfrm flipV="1">
            <a:off x="2861182" y="3907168"/>
            <a:ext cx="1854774" cy="1034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Dikdörtgen 51">
            <a:extLst>
              <a:ext uri="{FF2B5EF4-FFF2-40B4-BE49-F238E27FC236}">
                <a16:creationId xmlns:a16="http://schemas.microsoft.com/office/drawing/2014/main" id="{3A90ACA7-BB26-9DC2-9A09-EE01ADDB2880}"/>
              </a:ext>
            </a:extLst>
          </p:cNvPr>
          <p:cNvSpPr/>
          <p:nvPr/>
        </p:nvSpPr>
        <p:spPr>
          <a:xfrm>
            <a:off x="2052575" y="4612728"/>
            <a:ext cx="808607" cy="657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3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C15BAA3-32D0-5B28-DD7C-B6FF696A8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18" y="2729313"/>
            <a:ext cx="6071838" cy="3986970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F8A30B82-D69D-D26F-51C6-82AB2A3176CC}"/>
              </a:ext>
            </a:extLst>
          </p:cNvPr>
          <p:cNvSpPr txBox="1"/>
          <p:nvPr/>
        </p:nvSpPr>
        <p:spPr>
          <a:xfrm>
            <a:off x="314632" y="141715"/>
            <a:ext cx="5447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/>
              <a:t>Meshing For Parametric Geometry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1A9D614-A8CB-2899-80C5-4E8EBDE0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624" y="2703829"/>
            <a:ext cx="5565058" cy="399971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761A6BED-8D31-E6A3-A498-E54AEF68DD29}"/>
              </a:ext>
            </a:extLst>
          </p:cNvPr>
          <p:cNvSpPr txBox="1"/>
          <p:nvPr/>
        </p:nvSpPr>
        <p:spPr>
          <a:xfrm>
            <a:off x="2113935" y="1986116"/>
            <a:ext cx="2104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View From Front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5BE827A-A8F8-69AE-4C66-65C873856F26}"/>
              </a:ext>
            </a:extLst>
          </p:cNvPr>
          <p:cNvSpPr txBox="1"/>
          <p:nvPr/>
        </p:nvSpPr>
        <p:spPr>
          <a:xfrm>
            <a:off x="7639664" y="1986116"/>
            <a:ext cx="353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View From inside of the Geometry</a:t>
            </a:r>
          </a:p>
        </p:txBody>
      </p:sp>
    </p:spTree>
    <p:extLst>
      <p:ext uri="{BB962C8B-B14F-4D97-AF65-F5344CB8AC3E}">
        <p14:creationId xmlns:p14="http://schemas.microsoft.com/office/powerpoint/2010/main" val="4231159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2CC7929-3112-6F3B-2794-6BC0FADD1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982" y="2630032"/>
            <a:ext cx="4764501" cy="410883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cxnSp>
        <p:nvCxnSpPr>
          <p:cNvPr id="5" name="Düz Ok Bağlayıcısı 4">
            <a:extLst>
              <a:ext uri="{FF2B5EF4-FFF2-40B4-BE49-F238E27FC236}">
                <a16:creationId xmlns:a16="http://schemas.microsoft.com/office/drawing/2014/main" id="{7934B0F5-2DE2-B50E-96DA-A3D4C88DA12D}"/>
              </a:ext>
            </a:extLst>
          </p:cNvPr>
          <p:cNvCxnSpPr>
            <a:cxnSpLocks/>
          </p:cNvCxnSpPr>
          <p:nvPr/>
        </p:nvCxnSpPr>
        <p:spPr>
          <a:xfrm flipH="1">
            <a:off x="7296982" y="5476568"/>
            <a:ext cx="2151818" cy="230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DBD7FA66-B97C-931C-0FAE-E1D63F2CCF57}"/>
              </a:ext>
            </a:extLst>
          </p:cNvPr>
          <p:cNvSpPr txBox="1"/>
          <p:nvPr/>
        </p:nvSpPr>
        <p:spPr>
          <a:xfrm>
            <a:off x="6294091" y="5707314"/>
            <a:ext cx="2005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Impingement Hole</a:t>
            </a:r>
          </a:p>
        </p:txBody>
      </p:sp>
      <p:pic>
        <p:nvPicPr>
          <p:cNvPr id="14" name="Resim 13">
            <a:extLst>
              <a:ext uri="{FF2B5EF4-FFF2-40B4-BE49-F238E27FC236}">
                <a16:creationId xmlns:a16="http://schemas.microsoft.com/office/drawing/2014/main" id="{2A9DF45F-75D5-D392-D175-1EB7C232F4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481" t="17293" r="22790" b="8740"/>
          <a:stretch/>
        </p:blipFill>
        <p:spPr>
          <a:xfrm>
            <a:off x="773305" y="4284206"/>
            <a:ext cx="2467897" cy="2332297"/>
          </a:xfrm>
          <a:prstGeom prst="rect">
            <a:avLst/>
          </a:prstGeom>
        </p:spPr>
      </p:pic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75079915-84CD-C092-353B-945AC29A06AB}"/>
              </a:ext>
            </a:extLst>
          </p:cNvPr>
          <p:cNvCxnSpPr>
            <a:cxnSpLocks/>
          </p:cNvCxnSpPr>
          <p:nvPr/>
        </p:nvCxnSpPr>
        <p:spPr>
          <a:xfrm flipH="1" flipV="1">
            <a:off x="2007253" y="3883742"/>
            <a:ext cx="303328" cy="570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7962CBA9-887A-ED87-2AAE-EF030EE8B6EA}"/>
              </a:ext>
            </a:extLst>
          </p:cNvPr>
          <p:cNvCxnSpPr/>
          <p:nvPr/>
        </p:nvCxnSpPr>
        <p:spPr>
          <a:xfrm flipV="1">
            <a:off x="1740310" y="3883742"/>
            <a:ext cx="255638" cy="570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1F95EEF0-A2FB-B38E-CE13-67972CBB6CEA}"/>
              </a:ext>
            </a:extLst>
          </p:cNvPr>
          <p:cNvSpPr txBox="1"/>
          <p:nvPr/>
        </p:nvSpPr>
        <p:spPr>
          <a:xfrm>
            <a:off x="1146931" y="3539808"/>
            <a:ext cx="186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Side Hole Angle</a:t>
            </a:r>
          </a:p>
        </p:txBody>
      </p:sp>
      <p:cxnSp>
        <p:nvCxnSpPr>
          <p:cNvPr id="22" name="Düz Bağlayıcı 21">
            <a:extLst>
              <a:ext uri="{FF2B5EF4-FFF2-40B4-BE49-F238E27FC236}">
                <a16:creationId xmlns:a16="http://schemas.microsoft.com/office/drawing/2014/main" id="{CFFC3DF6-206E-9968-4CA2-E7DA5D7DB4AB}"/>
              </a:ext>
            </a:extLst>
          </p:cNvPr>
          <p:cNvCxnSpPr/>
          <p:nvPr/>
        </p:nvCxnSpPr>
        <p:spPr>
          <a:xfrm>
            <a:off x="11243187" y="5013223"/>
            <a:ext cx="0" cy="9266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67EABF32-111F-AB60-A025-9EB6C2998E21}"/>
              </a:ext>
            </a:extLst>
          </p:cNvPr>
          <p:cNvCxnSpPr>
            <a:cxnSpLocks/>
          </p:cNvCxnSpPr>
          <p:nvPr/>
        </p:nvCxnSpPr>
        <p:spPr>
          <a:xfrm>
            <a:off x="10137057" y="5630507"/>
            <a:ext cx="0" cy="8922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22A2DD35-F93F-70C9-E8FF-1387DDEC98A7}"/>
              </a:ext>
            </a:extLst>
          </p:cNvPr>
          <p:cNvCxnSpPr/>
          <p:nvPr/>
        </p:nvCxnSpPr>
        <p:spPr>
          <a:xfrm flipV="1">
            <a:off x="10137056" y="5020907"/>
            <a:ext cx="1091381" cy="60960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0239CFB2-5A57-0E3D-2E24-EDF654FB66B4}"/>
              </a:ext>
            </a:extLst>
          </p:cNvPr>
          <p:cNvSpPr txBox="1"/>
          <p:nvPr/>
        </p:nvSpPr>
        <p:spPr>
          <a:xfrm>
            <a:off x="10294372" y="4836241"/>
            <a:ext cx="77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Pitch</a:t>
            </a:r>
          </a:p>
        </p:txBody>
      </p: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8F45AB28-1B53-60EF-51E3-C1A30BF7F89D}"/>
              </a:ext>
            </a:extLst>
          </p:cNvPr>
          <p:cNvCxnSpPr>
            <a:cxnSpLocks/>
          </p:cNvCxnSpPr>
          <p:nvPr/>
        </p:nvCxnSpPr>
        <p:spPr>
          <a:xfrm flipV="1">
            <a:off x="9679232" y="2630032"/>
            <a:ext cx="1096923" cy="845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1F871E30-E789-83DA-BDED-DAC4C7AC507A}"/>
              </a:ext>
            </a:extLst>
          </p:cNvPr>
          <p:cNvSpPr txBox="1"/>
          <p:nvPr/>
        </p:nvSpPr>
        <p:spPr>
          <a:xfrm>
            <a:off x="9532375" y="2258947"/>
            <a:ext cx="2644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Cooling Hole Diameter</a:t>
            </a:r>
          </a:p>
          <a:p>
            <a:endParaRPr lang="en-US" noProof="0" dirty="0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304BD305-ECA8-9484-382B-A553A7036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737733"/>
              </p:ext>
            </p:extLst>
          </p:nvPr>
        </p:nvGraphicFramePr>
        <p:xfrm>
          <a:off x="164305" y="119133"/>
          <a:ext cx="8704389" cy="2377440"/>
        </p:xfrm>
        <a:graphic>
          <a:graphicData uri="http://schemas.openxmlformats.org/drawingml/2006/table">
            <a:tbl>
              <a:tblPr/>
              <a:tblGrid>
                <a:gridCol w="1740878">
                  <a:extLst>
                    <a:ext uri="{9D8B030D-6E8A-4147-A177-3AD203B41FA5}">
                      <a16:colId xmlns:a16="http://schemas.microsoft.com/office/drawing/2014/main" val="3352274806"/>
                    </a:ext>
                  </a:extLst>
                </a:gridCol>
                <a:gridCol w="1740470">
                  <a:extLst>
                    <a:ext uri="{9D8B030D-6E8A-4147-A177-3AD203B41FA5}">
                      <a16:colId xmlns:a16="http://schemas.microsoft.com/office/drawing/2014/main" val="1178815482"/>
                    </a:ext>
                  </a:extLst>
                </a:gridCol>
                <a:gridCol w="1741285">
                  <a:extLst>
                    <a:ext uri="{9D8B030D-6E8A-4147-A177-3AD203B41FA5}">
                      <a16:colId xmlns:a16="http://schemas.microsoft.com/office/drawing/2014/main" val="4229896919"/>
                    </a:ext>
                  </a:extLst>
                </a:gridCol>
                <a:gridCol w="1740878">
                  <a:extLst>
                    <a:ext uri="{9D8B030D-6E8A-4147-A177-3AD203B41FA5}">
                      <a16:colId xmlns:a16="http://schemas.microsoft.com/office/drawing/2014/main" val="1259524222"/>
                    </a:ext>
                  </a:extLst>
                </a:gridCol>
                <a:gridCol w="1740878">
                  <a:extLst>
                    <a:ext uri="{9D8B030D-6E8A-4147-A177-3AD203B41FA5}">
                      <a16:colId xmlns:a16="http://schemas.microsoft.com/office/drawing/2014/main" val="3068823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Design 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Symbol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Unit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Lower bound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Upper bound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969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Cooling Hole Diameter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mm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41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Pitch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mm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856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Impingement Hole Diameter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mm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515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Side Hole Angle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noProof="0" dirty="0"/>
                        <a:t>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0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17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95BA005F-01D3-3012-4B73-241286FC2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351646" cy="68580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D4E3E9BF-7CCE-A2C2-F55F-C2AB95BB0F27}"/>
              </a:ext>
            </a:extLst>
          </p:cNvPr>
          <p:cNvSpPr txBox="1"/>
          <p:nvPr/>
        </p:nvSpPr>
        <p:spPr>
          <a:xfrm>
            <a:off x="8010833" y="129966"/>
            <a:ext cx="3111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/>
              <a:t>Training Samples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BEE884B9-DC4C-9B1D-675E-2FC372DD1A59}"/>
              </a:ext>
            </a:extLst>
          </p:cNvPr>
          <p:cNvSpPr txBox="1"/>
          <p:nvPr/>
        </p:nvSpPr>
        <p:spPr>
          <a:xfrm>
            <a:off x="6941574" y="796413"/>
            <a:ext cx="5250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The dataset consisting of these samples was utilized to train the symbolic regression-based mathematical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These are only the first 31 samples. In total, there are 79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was built in Python using the </a:t>
            </a:r>
            <a:r>
              <a:rPr lang="en-US" dirty="0" err="1"/>
              <a:t>PySR</a:t>
            </a:r>
            <a:r>
              <a:rPr lang="en-US" dirty="0"/>
              <a:t> library.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431A9C24-6F45-BD4F-4BBB-9691B8E71F1F}"/>
                  </a:ext>
                </a:extLst>
              </p:cNvPr>
              <p:cNvSpPr txBox="1"/>
              <p:nvPr/>
            </p:nvSpPr>
            <p:spPr>
              <a:xfrm>
                <a:off x="6499130" y="4408223"/>
                <a:ext cx="5388070" cy="1050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noProof="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m:rPr>
                            <m:nor/>
                          </m:rPr>
                          <a:rPr lang="en-US" sz="2400" noProof="0" smtClean="0"/>
                          <m:t>80867</m:t>
                        </m:r>
                        <m:r>
                          <a:rPr lang="en-US" sz="24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sz="240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tan</m:t>
                        </m:r>
                        <m:d>
                          <m:dPr>
                            <m:ctrlPr>
                              <a:rPr lang="en-US" sz="24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𝐼𝐷</m:t>
                                </m:r>
                                <m:r>
                                  <a:rPr lang="en-US" sz="24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sz="240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400" i="1" noProof="0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2400" i="1" noProof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2400" i="1" noProof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sz="2400" i="1" noProof="0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40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5.9273</m:t>
                                        </m:r>
                                      </m:sup>
                                    </m:sSup>
                                    <m:r>
                                      <a:rPr lang="en-US" sz="240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sz="2400" noProof="0" dirty="0"/>
              </a:p>
            </p:txBody>
          </p:sp>
        </mc:Choice>
        <mc:Fallback xmlns="">
          <p:sp>
            <p:nvSpPr>
              <p:cNvPr id="10" name="Metin kutusu 9">
                <a:extLst>
                  <a:ext uri="{FF2B5EF4-FFF2-40B4-BE49-F238E27FC236}">
                    <a16:creationId xmlns:a16="http://schemas.microsoft.com/office/drawing/2014/main" id="{431A9C24-6F45-BD4F-4BBB-9691B8E71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130" y="4408223"/>
                <a:ext cx="5388070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955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>
            <a:extLst>
              <a:ext uri="{FF2B5EF4-FFF2-40B4-BE49-F238E27FC236}">
                <a16:creationId xmlns:a16="http://schemas.microsoft.com/office/drawing/2014/main" id="{AE587A37-7DAD-EDE7-BE15-41EE9F7A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9" y="916454"/>
            <a:ext cx="7316221" cy="5792008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0E6A6EF0-8FC8-917A-932C-FFB604033BC6}"/>
              </a:ext>
            </a:extLst>
          </p:cNvPr>
          <p:cNvSpPr txBox="1"/>
          <p:nvPr/>
        </p:nvSpPr>
        <p:spPr>
          <a:xfrm>
            <a:off x="284879" y="393234"/>
            <a:ext cx="7178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noProof="0" dirty="0"/>
              <a:t>Testing Samples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00F6AD0A-2C09-21FF-5CE4-58714B5BADE5}"/>
              </a:ext>
            </a:extLst>
          </p:cNvPr>
          <p:cNvSpPr txBox="1"/>
          <p:nvPr/>
        </p:nvSpPr>
        <p:spPr>
          <a:xfrm>
            <a:off x="7532020" y="1743363"/>
            <a:ext cx="4493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samples were used to compare the CFD results with the model predictions obtained from the training samples.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06761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963BE7A-6DE4-6227-5575-902A7CAA9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97"/>
            <a:ext cx="12192000" cy="662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27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3A6C397-C981-16FF-D57B-B10923ED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06"/>
            <a:ext cx="12192000" cy="669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99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çizgi, öykü gelişim çizgisi; kumpas; grafiğini çıkarma, diyagra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FEF036FB-D3AD-BAA1-3B01-14223D06A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644" y="464"/>
            <a:ext cx="6909356" cy="685753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B364CE9-4A27-0E41-00B7-6FEE5727B168}"/>
              </a:ext>
            </a:extLst>
          </p:cNvPr>
          <p:cNvSpPr txBox="1"/>
          <p:nvPr/>
        </p:nvSpPr>
        <p:spPr>
          <a:xfrm>
            <a:off x="176979" y="1674674"/>
            <a:ext cx="51056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The graph did not turn out as expected. I aimed for a result similar to the example below, but it did not work as intended. Although I would like to continue working on this project, I currently do not have enough time. I plan to complete it after my internship.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36FCD16-EF68-EC35-2B13-2D50BFFB8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34" y="3757419"/>
            <a:ext cx="3810532" cy="277216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C795EB9-385A-1005-2D73-854797FEB092}"/>
              </a:ext>
            </a:extLst>
          </p:cNvPr>
          <p:cNvSpPr txBox="1"/>
          <p:nvPr/>
        </p:nvSpPr>
        <p:spPr>
          <a:xfrm>
            <a:off x="2010696" y="3429000"/>
            <a:ext cx="108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247117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897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AD1324D3-0A8E-58DF-BD87-57A79AD923AD}"/>
              </a:ext>
            </a:extLst>
          </p:cNvPr>
          <p:cNvSpPr/>
          <p:nvPr/>
        </p:nvSpPr>
        <p:spPr>
          <a:xfrm>
            <a:off x="1051274" y="881245"/>
            <a:ext cx="2596752" cy="757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3D CAD Geometry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94411983-05F2-0191-6564-7DDB2F2149BF}"/>
              </a:ext>
            </a:extLst>
          </p:cNvPr>
          <p:cNvSpPr/>
          <p:nvPr/>
        </p:nvSpPr>
        <p:spPr>
          <a:xfrm>
            <a:off x="1051274" y="2099539"/>
            <a:ext cx="2596752" cy="757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Meshing Methodology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A3EBEE7-002A-C5D4-C5C7-091C190B15CC}"/>
              </a:ext>
            </a:extLst>
          </p:cNvPr>
          <p:cNvSpPr/>
          <p:nvPr/>
        </p:nvSpPr>
        <p:spPr>
          <a:xfrm>
            <a:off x="1051274" y="3333519"/>
            <a:ext cx="2596752" cy="757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CFD Validation</a:t>
            </a: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2E18E986-DC88-50D9-B18F-FF1D6D9F9D66}"/>
              </a:ext>
            </a:extLst>
          </p:cNvPr>
          <p:cNvSpPr/>
          <p:nvPr/>
        </p:nvSpPr>
        <p:spPr>
          <a:xfrm>
            <a:off x="1051274" y="4535092"/>
            <a:ext cx="2596752" cy="7570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Parametric Geometry Design</a:t>
            </a:r>
          </a:p>
        </p:txBody>
      </p:sp>
      <p:sp>
        <p:nvSpPr>
          <p:cNvPr id="12" name="Dikdörtgen 11">
            <a:extLst>
              <a:ext uri="{FF2B5EF4-FFF2-40B4-BE49-F238E27FC236}">
                <a16:creationId xmlns:a16="http://schemas.microsoft.com/office/drawing/2014/main" id="{F8696D4A-D4C9-4352-3E15-65C4492DB5E0}"/>
              </a:ext>
            </a:extLst>
          </p:cNvPr>
          <p:cNvSpPr/>
          <p:nvPr/>
        </p:nvSpPr>
        <p:spPr>
          <a:xfrm>
            <a:off x="1051274" y="5772015"/>
            <a:ext cx="2596752" cy="946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Parameter Selection and Parameter</a:t>
            </a:r>
          </a:p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13" name="Dikdörtgen 12">
            <a:extLst>
              <a:ext uri="{FF2B5EF4-FFF2-40B4-BE49-F238E27FC236}">
                <a16:creationId xmlns:a16="http://schemas.microsoft.com/office/drawing/2014/main" id="{FE617CDD-ED5E-C94D-FC0C-9A2D15FCF008}"/>
              </a:ext>
            </a:extLst>
          </p:cNvPr>
          <p:cNvSpPr/>
          <p:nvPr/>
        </p:nvSpPr>
        <p:spPr>
          <a:xfrm>
            <a:off x="4377424" y="5772015"/>
            <a:ext cx="2957699" cy="946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Model Training </a:t>
            </a:r>
          </a:p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(Symbolic Regression)</a:t>
            </a: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id="{7416CDD6-907B-F044-A330-9F723F865BDA}"/>
              </a:ext>
            </a:extLst>
          </p:cNvPr>
          <p:cNvSpPr/>
          <p:nvPr/>
        </p:nvSpPr>
        <p:spPr>
          <a:xfrm>
            <a:off x="8064520" y="4440392"/>
            <a:ext cx="2957699" cy="946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BEB59D31-9843-940C-2B4D-5DC3DBC8606D}"/>
              </a:ext>
            </a:extLst>
          </p:cNvPr>
          <p:cNvSpPr/>
          <p:nvPr/>
        </p:nvSpPr>
        <p:spPr>
          <a:xfrm>
            <a:off x="8064520" y="5753386"/>
            <a:ext cx="2957699" cy="9464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noProof="0" dirty="0">
                <a:solidFill>
                  <a:schemeClr val="tx1"/>
                </a:solidFill>
              </a:rPr>
              <a:t>Model Testing &amp; Comparison with CFD Results</a:t>
            </a:r>
          </a:p>
        </p:txBody>
      </p: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3A35DA17-CD83-DEA4-023D-647524424FC8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2349650" y="1638329"/>
            <a:ext cx="0" cy="461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946CF823-0046-C0C6-9CEF-23FDA0EBCFBB}"/>
              </a:ext>
            </a:extLst>
          </p:cNvPr>
          <p:cNvCxnSpPr/>
          <p:nvPr/>
        </p:nvCxnSpPr>
        <p:spPr>
          <a:xfrm>
            <a:off x="2349650" y="2856623"/>
            <a:ext cx="0" cy="461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6C8397EB-044F-7477-2F4E-DF2B609380FA}"/>
              </a:ext>
            </a:extLst>
          </p:cNvPr>
          <p:cNvCxnSpPr/>
          <p:nvPr/>
        </p:nvCxnSpPr>
        <p:spPr>
          <a:xfrm>
            <a:off x="2349650" y="4070842"/>
            <a:ext cx="0" cy="461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7C0D4ECE-642D-5498-0240-2CA1E2B9B432}"/>
              </a:ext>
            </a:extLst>
          </p:cNvPr>
          <p:cNvCxnSpPr/>
          <p:nvPr/>
        </p:nvCxnSpPr>
        <p:spPr>
          <a:xfrm>
            <a:off x="2349650" y="5292176"/>
            <a:ext cx="0" cy="4612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B175BE89-5F73-2162-5F12-AC3621CCA8F2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648026" y="6245257"/>
            <a:ext cx="7293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1C9F6EC3-9C4C-5771-DB50-6BC176F5710F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335123" y="6245257"/>
            <a:ext cx="7293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Düz Bağlayıcı 26">
            <a:extLst>
              <a:ext uri="{FF2B5EF4-FFF2-40B4-BE49-F238E27FC236}">
                <a16:creationId xmlns:a16="http://schemas.microsoft.com/office/drawing/2014/main" id="{9B15935F-3A39-17E0-BA4A-A5887C3DD85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9543370" y="5386876"/>
            <a:ext cx="0" cy="3665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072C55FC-6AEC-50CD-EB25-7A2935F2B3DA}"/>
              </a:ext>
            </a:extLst>
          </p:cNvPr>
          <p:cNvSpPr txBox="1"/>
          <p:nvPr/>
        </p:nvSpPr>
        <p:spPr>
          <a:xfrm>
            <a:off x="4617150" y="246009"/>
            <a:ext cx="2957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/>
              <a:t>Project Workflow</a:t>
            </a:r>
          </a:p>
        </p:txBody>
      </p:sp>
    </p:spTree>
    <p:extLst>
      <p:ext uri="{BB962C8B-B14F-4D97-AF65-F5344CB8AC3E}">
        <p14:creationId xmlns:p14="http://schemas.microsoft.com/office/powerpoint/2010/main" val="1733708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91123DBD-A568-26CF-516F-1461CAB67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492" y="0"/>
            <a:ext cx="4227508" cy="4401924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B854B35D-28BD-B61F-92F9-C76F94D4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42" y="91767"/>
            <a:ext cx="3920613" cy="635820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3D CAD Geometry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EE48D266-D117-6C64-60C2-6C674E4D6606}"/>
              </a:ext>
            </a:extLst>
          </p:cNvPr>
          <p:cNvSpPr txBox="1"/>
          <p:nvPr/>
        </p:nvSpPr>
        <p:spPr>
          <a:xfrm>
            <a:off x="149942" y="1980597"/>
            <a:ext cx="4771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The geometry was designed to enable periodic analysis, since the paper does not specify the number of holes.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F8C08A9-1467-212E-BF8B-F8BCD4EFA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433" y="2093625"/>
            <a:ext cx="2871567" cy="230829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B27D372C-D835-8B9B-7571-21799A203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608" y="1"/>
            <a:ext cx="3042884" cy="4401924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AE7AB47E-6430-257B-DE8E-0555435C40BA}"/>
              </a:ext>
            </a:extLst>
          </p:cNvPr>
          <p:cNvSpPr txBox="1"/>
          <p:nvPr/>
        </p:nvSpPr>
        <p:spPr>
          <a:xfrm>
            <a:off x="183370" y="878718"/>
            <a:ext cx="4663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The validation is based on the study “Overall Effectiveness for a Film-Cooled Turbine Blade Leading Edge With Varying Hole Pitch. ”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16BD212B-2F7F-FE85-237D-7DC2956B7025}"/>
              </a:ext>
            </a:extLst>
          </p:cNvPr>
          <p:cNvSpPr txBox="1"/>
          <p:nvPr/>
        </p:nvSpPr>
        <p:spPr>
          <a:xfrm>
            <a:off x="6443050" y="4401924"/>
            <a:ext cx="4028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0" dirty="0">
                <a:latin typeface="Book Antiqua" panose="02040602050305030304" pitchFamily="18" charset="0"/>
              </a:rPr>
              <a:t>K = 1.04 </a:t>
            </a:r>
            <a:r>
              <a:rPr lang="en-US" noProof="0" dirty="0">
                <a:latin typeface="Book Antiqua" panose="02040602050305030304" pitchFamily="18" charset="0"/>
                <a:sym typeface="Symbol" panose="05050102010706020507" pitchFamily="18" charset="2"/>
              </a:rPr>
              <a:t> </a:t>
            </a:r>
            <a:r>
              <a:rPr lang="en-US" noProof="0" dirty="0">
                <a:latin typeface="Book Antiqua" panose="02040602050305030304" pitchFamily="18" charset="0"/>
              </a:rPr>
              <a:t>0.06 W/</a:t>
            </a:r>
            <a:r>
              <a:rPr lang="en-US" noProof="0" dirty="0" err="1">
                <a:latin typeface="Book Antiqua" panose="02040602050305030304" pitchFamily="18" charset="0"/>
              </a:rPr>
              <a:t>m.K</a:t>
            </a:r>
            <a:r>
              <a:rPr lang="en-US" noProof="0" dirty="0">
                <a:latin typeface="Book Antiqua" panose="02040602050305030304" pitchFamily="18" charset="0"/>
              </a:rPr>
              <a:t> (</a:t>
            </a:r>
            <a:r>
              <a:rPr lang="en-US" noProof="0" dirty="0" err="1">
                <a:latin typeface="Book Antiqua" panose="02040602050305030304" pitchFamily="18" charset="0"/>
              </a:rPr>
              <a:t>Polycast</a:t>
            </a:r>
            <a:r>
              <a:rPr lang="en-US" noProof="0" dirty="0">
                <a:latin typeface="Book Antiqua" panose="02040602050305030304" pitchFamily="18" charset="0"/>
              </a:rPr>
              <a:t> 287)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1E51708-4ADE-5647-0312-9F185B6F1C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481" t="17293" r="22790" b="8740"/>
          <a:stretch/>
        </p:blipFill>
        <p:spPr>
          <a:xfrm>
            <a:off x="183370" y="4433936"/>
            <a:ext cx="2467897" cy="23322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AD4255D9-3703-C183-DA14-AE1631104CFB}"/>
                  </a:ext>
                </a:extLst>
              </p:cNvPr>
              <p:cNvSpPr txBox="1"/>
              <p:nvPr/>
            </p:nvSpPr>
            <p:spPr>
              <a:xfrm>
                <a:off x="1448081" y="4401924"/>
                <a:ext cx="545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9" name="Metin kutusu 8">
                <a:extLst>
                  <a:ext uri="{FF2B5EF4-FFF2-40B4-BE49-F238E27FC236}">
                    <a16:creationId xmlns:a16="http://schemas.microsoft.com/office/drawing/2014/main" id="{AD4255D9-3703-C183-DA14-AE1631104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081" y="4401924"/>
                <a:ext cx="5451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71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743A461A-B644-9A7E-5658-6916F06BB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0138"/>
            <a:ext cx="5850658" cy="4207862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A036DD8-D370-DCE2-92BF-BF67AD813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670" y="1205851"/>
            <a:ext cx="3932903" cy="3191269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5AB8490-956B-2EFC-1260-8378DE55BFB4}"/>
              </a:ext>
            </a:extLst>
          </p:cNvPr>
          <p:cNvSpPr txBox="1"/>
          <p:nvPr/>
        </p:nvSpPr>
        <p:spPr>
          <a:xfrm>
            <a:off x="5289755" y="70750"/>
            <a:ext cx="16124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/>
              <a:t>Meshing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D7113F7C-8E5F-487F-BEE7-87E75E09DC61}"/>
              </a:ext>
            </a:extLst>
          </p:cNvPr>
          <p:cNvSpPr/>
          <p:nvPr/>
        </p:nvSpPr>
        <p:spPr>
          <a:xfrm>
            <a:off x="4532670" y="1205851"/>
            <a:ext cx="3932903" cy="3191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Düz Bağlayıcı 17">
            <a:extLst>
              <a:ext uri="{FF2B5EF4-FFF2-40B4-BE49-F238E27FC236}">
                <a16:creationId xmlns:a16="http://schemas.microsoft.com/office/drawing/2014/main" id="{438C9AEF-8FD0-33EF-E6B4-6126B46F4471}"/>
              </a:ext>
            </a:extLst>
          </p:cNvPr>
          <p:cNvCxnSpPr/>
          <p:nvPr/>
        </p:nvCxnSpPr>
        <p:spPr>
          <a:xfrm>
            <a:off x="4532670" y="1205851"/>
            <a:ext cx="0" cy="3191269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Dikdörtgen 18">
            <a:extLst>
              <a:ext uri="{FF2B5EF4-FFF2-40B4-BE49-F238E27FC236}">
                <a16:creationId xmlns:a16="http://schemas.microsoft.com/office/drawing/2014/main" id="{4641E643-199F-2CD8-FE4D-A2B0A2E0D2E3}"/>
              </a:ext>
            </a:extLst>
          </p:cNvPr>
          <p:cNvSpPr/>
          <p:nvPr/>
        </p:nvSpPr>
        <p:spPr>
          <a:xfrm>
            <a:off x="2281084" y="5152103"/>
            <a:ext cx="855406" cy="10520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C43D6262-EB6F-2FE8-1027-83CA1EFDB71B}"/>
              </a:ext>
            </a:extLst>
          </p:cNvPr>
          <p:cNvCxnSpPr>
            <a:cxnSpLocks/>
          </p:cNvCxnSpPr>
          <p:nvPr/>
        </p:nvCxnSpPr>
        <p:spPr>
          <a:xfrm flipH="1">
            <a:off x="2281083" y="1205851"/>
            <a:ext cx="2251586" cy="39462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E2B9670A-19CF-32F4-9681-96EE2BBB6ED8}"/>
              </a:ext>
            </a:extLst>
          </p:cNvPr>
          <p:cNvCxnSpPr>
            <a:cxnSpLocks/>
          </p:cNvCxnSpPr>
          <p:nvPr/>
        </p:nvCxnSpPr>
        <p:spPr>
          <a:xfrm flipH="1">
            <a:off x="3136490" y="4397120"/>
            <a:ext cx="5329083" cy="18070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Düz Bağlayıcı 28">
            <a:extLst>
              <a:ext uri="{FF2B5EF4-FFF2-40B4-BE49-F238E27FC236}">
                <a16:creationId xmlns:a16="http://schemas.microsoft.com/office/drawing/2014/main" id="{E1ACC72A-1486-6E8D-3FC1-0E5FAA3D359E}"/>
              </a:ext>
            </a:extLst>
          </p:cNvPr>
          <p:cNvCxnSpPr>
            <a:cxnSpLocks/>
          </p:cNvCxnSpPr>
          <p:nvPr/>
        </p:nvCxnSpPr>
        <p:spPr>
          <a:xfrm flipH="1">
            <a:off x="3156038" y="4397120"/>
            <a:ext cx="1376631" cy="75498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Resim 35">
            <a:extLst>
              <a:ext uri="{FF2B5EF4-FFF2-40B4-BE49-F238E27FC236}">
                <a16:creationId xmlns:a16="http://schemas.microsoft.com/office/drawing/2014/main" id="{D0C9D301-9153-0D4E-95D6-CF505753E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281" y="2074608"/>
            <a:ext cx="3593379" cy="4734232"/>
          </a:xfrm>
          <a:prstGeom prst="rect">
            <a:avLst/>
          </a:prstGeom>
        </p:spPr>
      </p:pic>
      <p:sp>
        <p:nvSpPr>
          <p:cNvPr id="37" name="Metin kutusu 36">
            <a:extLst>
              <a:ext uri="{FF2B5EF4-FFF2-40B4-BE49-F238E27FC236}">
                <a16:creationId xmlns:a16="http://schemas.microsoft.com/office/drawing/2014/main" id="{65982DA7-6885-D74A-33A8-A642DFAB8973}"/>
              </a:ext>
            </a:extLst>
          </p:cNvPr>
          <p:cNvSpPr txBox="1"/>
          <p:nvPr/>
        </p:nvSpPr>
        <p:spPr>
          <a:xfrm>
            <a:off x="9604945" y="1705276"/>
            <a:ext cx="154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View from top</a:t>
            </a:r>
          </a:p>
        </p:txBody>
      </p:sp>
    </p:spTree>
    <p:extLst>
      <p:ext uri="{BB962C8B-B14F-4D97-AF65-F5344CB8AC3E}">
        <p14:creationId xmlns:p14="http://schemas.microsoft.com/office/powerpoint/2010/main" val="375538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B209084-2F52-CB19-80BC-1FB13D6DE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80910"/>
          </a:xfrm>
          <a:prstGeom prst="rect">
            <a:avLst/>
          </a:prstGeom>
        </p:spPr>
      </p:pic>
      <p:pic>
        <p:nvPicPr>
          <p:cNvPr id="2" name="Resim 1">
            <a:extLst>
              <a:ext uri="{FF2B5EF4-FFF2-40B4-BE49-F238E27FC236}">
                <a16:creationId xmlns:a16="http://schemas.microsoft.com/office/drawing/2014/main" id="{C1680A04-C6A6-362E-DF33-E27C86BF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8" y="2634914"/>
            <a:ext cx="5306165" cy="2800741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12176F91-12C2-E67A-844A-3F09C051A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621" y="3798603"/>
            <a:ext cx="4660585" cy="2844773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9F76B7D6-26D3-00BC-462D-E6E9F373CC3C}"/>
              </a:ext>
            </a:extLst>
          </p:cNvPr>
          <p:cNvSpPr/>
          <p:nvPr/>
        </p:nvSpPr>
        <p:spPr>
          <a:xfrm>
            <a:off x="84088" y="2634914"/>
            <a:ext cx="5306165" cy="280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81E59019-D40C-9769-3D00-7D1327904A62}"/>
              </a:ext>
            </a:extLst>
          </p:cNvPr>
          <p:cNvCxnSpPr>
            <a:cxnSpLocks/>
          </p:cNvCxnSpPr>
          <p:nvPr/>
        </p:nvCxnSpPr>
        <p:spPr>
          <a:xfrm flipH="1">
            <a:off x="84088" y="661788"/>
            <a:ext cx="2830796" cy="1973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96288873-59E6-B56E-0F70-847B8DAAC64F}"/>
              </a:ext>
            </a:extLst>
          </p:cNvPr>
          <p:cNvCxnSpPr>
            <a:cxnSpLocks/>
          </p:cNvCxnSpPr>
          <p:nvPr/>
        </p:nvCxnSpPr>
        <p:spPr>
          <a:xfrm>
            <a:off x="2914884" y="661788"/>
            <a:ext cx="2475369" cy="1973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ikdörtgen 10">
            <a:extLst>
              <a:ext uri="{FF2B5EF4-FFF2-40B4-BE49-F238E27FC236}">
                <a16:creationId xmlns:a16="http://schemas.microsoft.com/office/drawing/2014/main" id="{69D03BB3-515C-58F9-C2CD-EA76E21AAA38}"/>
              </a:ext>
            </a:extLst>
          </p:cNvPr>
          <p:cNvSpPr/>
          <p:nvPr/>
        </p:nvSpPr>
        <p:spPr>
          <a:xfrm>
            <a:off x="6359621" y="3776588"/>
            <a:ext cx="4660585" cy="28447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738668A8-AB27-96E9-55D5-0FE28EB17CD5}"/>
              </a:ext>
            </a:extLst>
          </p:cNvPr>
          <p:cNvCxnSpPr>
            <a:cxnSpLocks/>
          </p:cNvCxnSpPr>
          <p:nvPr/>
        </p:nvCxnSpPr>
        <p:spPr>
          <a:xfrm>
            <a:off x="8332621" y="3289017"/>
            <a:ext cx="2687585" cy="487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6C4EA33E-E5D1-1D34-01FC-DD4B6E1065DA}"/>
              </a:ext>
            </a:extLst>
          </p:cNvPr>
          <p:cNvCxnSpPr>
            <a:cxnSpLocks/>
          </p:cNvCxnSpPr>
          <p:nvPr/>
        </p:nvCxnSpPr>
        <p:spPr>
          <a:xfrm flipH="1">
            <a:off x="6359621" y="3289017"/>
            <a:ext cx="1973000" cy="4875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Dikdörtgen 15">
            <a:extLst>
              <a:ext uri="{FF2B5EF4-FFF2-40B4-BE49-F238E27FC236}">
                <a16:creationId xmlns:a16="http://schemas.microsoft.com/office/drawing/2014/main" id="{A6CA42CE-FEFF-17CD-7787-B1902BBBDA13}"/>
              </a:ext>
            </a:extLst>
          </p:cNvPr>
          <p:cNvSpPr/>
          <p:nvPr/>
        </p:nvSpPr>
        <p:spPr>
          <a:xfrm>
            <a:off x="6676103" y="1278194"/>
            <a:ext cx="1435510" cy="5801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noProof="0" dirty="0"/>
              <a:t>Solid</a:t>
            </a: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0535A598-89F8-8863-6B05-CD879A780DF8}"/>
              </a:ext>
            </a:extLst>
          </p:cNvPr>
          <p:cNvSpPr/>
          <p:nvPr/>
        </p:nvSpPr>
        <p:spPr>
          <a:xfrm>
            <a:off x="6484374" y="4869052"/>
            <a:ext cx="1435510" cy="5801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noProof="0" dirty="0"/>
              <a:t>Solid</a:t>
            </a:r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C4F1B364-8270-0EE5-894C-CF281D02A39D}"/>
              </a:ext>
            </a:extLst>
          </p:cNvPr>
          <p:cNvSpPr/>
          <p:nvPr/>
        </p:nvSpPr>
        <p:spPr>
          <a:xfrm>
            <a:off x="3544529" y="4213856"/>
            <a:ext cx="1435510" cy="58010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noProof="0" dirty="0"/>
              <a:t>Solid</a:t>
            </a:r>
          </a:p>
        </p:txBody>
      </p:sp>
      <p:sp>
        <p:nvSpPr>
          <p:cNvPr id="19" name="Dikdörtgen 18">
            <a:extLst>
              <a:ext uri="{FF2B5EF4-FFF2-40B4-BE49-F238E27FC236}">
                <a16:creationId xmlns:a16="http://schemas.microsoft.com/office/drawing/2014/main" id="{CAC942D9-5DAE-A850-1445-2CBF1C5D9C6C}"/>
              </a:ext>
            </a:extLst>
          </p:cNvPr>
          <p:cNvSpPr/>
          <p:nvPr/>
        </p:nvSpPr>
        <p:spPr>
          <a:xfrm>
            <a:off x="390130" y="3110015"/>
            <a:ext cx="2303910" cy="422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0" dirty="0"/>
              <a:t>Fluid  Domain</a:t>
            </a:r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30E02667-5191-BAD2-FDEF-813BBAC3881C}"/>
              </a:ext>
            </a:extLst>
          </p:cNvPr>
          <p:cNvSpPr/>
          <p:nvPr/>
        </p:nvSpPr>
        <p:spPr>
          <a:xfrm>
            <a:off x="84088" y="14875"/>
            <a:ext cx="2303910" cy="4227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0" dirty="0"/>
              <a:t>Fluid  Domain</a:t>
            </a:r>
          </a:p>
        </p:txBody>
      </p:sp>
      <p:sp>
        <p:nvSpPr>
          <p:cNvPr id="21" name="Dikdörtgen 20">
            <a:extLst>
              <a:ext uri="{FF2B5EF4-FFF2-40B4-BE49-F238E27FC236}">
                <a16:creationId xmlns:a16="http://schemas.microsoft.com/office/drawing/2014/main" id="{783FC4A7-65A3-C135-CD1E-8947788D692E}"/>
              </a:ext>
            </a:extLst>
          </p:cNvPr>
          <p:cNvSpPr/>
          <p:nvPr/>
        </p:nvSpPr>
        <p:spPr>
          <a:xfrm>
            <a:off x="8603740" y="4002462"/>
            <a:ext cx="2303910" cy="42278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noProof="0" dirty="0"/>
              <a:t>Fluid  Domain</a:t>
            </a:r>
          </a:p>
        </p:txBody>
      </p:sp>
    </p:spTree>
    <p:extLst>
      <p:ext uri="{BB962C8B-B14F-4D97-AF65-F5344CB8AC3E}">
        <p14:creationId xmlns:p14="http://schemas.microsoft.com/office/powerpoint/2010/main" val="395412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C89CE81-B275-718B-C6F3-081E60E0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26" y="188146"/>
            <a:ext cx="3370006" cy="647598"/>
          </a:xfrm>
        </p:spPr>
        <p:txBody>
          <a:bodyPr>
            <a:normAutofit/>
          </a:bodyPr>
          <a:lstStyle/>
          <a:p>
            <a:r>
              <a:rPr lang="en-US" sz="2800" noProof="0" dirty="0"/>
              <a:t>Boundary Conditions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331F30-5245-CAE6-C4FD-B047ADAD9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426" y="969094"/>
            <a:ext cx="11363632" cy="5578065"/>
          </a:xfrm>
        </p:spPr>
        <p:txBody>
          <a:bodyPr>
            <a:normAutofit/>
          </a:bodyPr>
          <a:lstStyle/>
          <a:p>
            <a:r>
              <a:rPr lang="en-US" sz="1800" noProof="0" dirty="0">
                <a:latin typeface="Book Antiqua" panose="02040602050305030304" pitchFamily="18" charset="0"/>
              </a:rPr>
              <a:t>Mainstream velocity was maintained at a nominal value of 15 m/s.</a:t>
            </a:r>
          </a:p>
          <a:p>
            <a:pPr marL="0" indent="0">
              <a:buNone/>
            </a:pPr>
            <a:endParaRPr lang="en-US" sz="1800" noProof="0" dirty="0">
              <a:latin typeface="Book Antiqua" panose="02040602050305030304" pitchFamily="18" charset="0"/>
            </a:endParaRPr>
          </a:p>
          <a:p>
            <a:r>
              <a:rPr lang="en-US" sz="1800" noProof="0" dirty="0">
                <a:latin typeface="Book Antiqua" panose="02040602050305030304" pitchFamily="18" charset="0"/>
              </a:rPr>
              <a:t>Tu levels measured at 5%, with a turbulence length scale of 2.3 cm at the location of the model</a:t>
            </a:r>
          </a:p>
          <a:p>
            <a:pPr marL="0" indent="0">
              <a:buNone/>
            </a:pPr>
            <a:endParaRPr lang="en-US" sz="1800" noProof="0" dirty="0">
              <a:latin typeface="Book Antiqua" panose="02040602050305030304" pitchFamily="18" charset="0"/>
            </a:endParaRPr>
          </a:p>
          <a:p>
            <a:pPr marL="285750" indent="-285750"/>
            <a:r>
              <a:rPr lang="en-US" sz="1800" noProof="0" dirty="0">
                <a:latin typeface="Book Antiqua" panose="02040602050305030304" pitchFamily="18" charset="0"/>
              </a:rPr>
              <a:t>Typical 𝑇</a:t>
            </a:r>
            <a:r>
              <a:rPr lang="en-US" sz="1800" baseline="-25000" noProof="0" dirty="0">
                <a:latin typeface="Book Antiqua" panose="02040602050305030304" pitchFamily="18" charset="0"/>
              </a:rPr>
              <a:t>∞</a:t>
            </a:r>
            <a:r>
              <a:rPr lang="en-US" sz="1800" noProof="0" dirty="0">
                <a:latin typeface="Book Antiqua" panose="02040602050305030304" pitchFamily="18" charset="0"/>
              </a:rPr>
              <a:t> values were near 300 K. The coolant was simulated using N</a:t>
            </a:r>
            <a:r>
              <a:rPr lang="en-US" sz="1800" baseline="-25000" noProof="0" dirty="0">
                <a:latin typeface="Book Antiqua" panose="02040602050305030304" pitchFamily="18" charset="0"/>
              </a:rPr>
              <a:t>2</a:t>
            </a:r>
            <a:r>
              <a:rPr lang="en-US" sz="1800" noProof="0" dirty="0">
                <a:latin typeface="Book Antiqua" panose="02040602050305030304" pitchFamily="18" charset="0"/>
              </a:rPr>
              <a:t>​  gas at 200 K in order to maintain a constant DR of 1.5 for all test conditions.</a:t>
            </a:r>
          </a:p>
          <a:p>
            <a:pPr marL="285750" indent="-285750"/>
            <a:endParaRPr lang="en-US" sz="1800" noProof="0" dirty="0">
              <a:latin typeface="Book Antiqua" panose="02040602050305030304" pitchFamily="18" charset="0"/>
            </a:endParaRPr>
          </a:p>
          <a:p>
            <a:pPr marL="285750" indent="-285750"/>
            <a:r>
              <a:rPr lang="en-US" sz="1800" noProof="0" dirty="0">
                <a:latin typeface="Book Antiqua" panose="02040602050305030304" pitchFamily="18" charset="0"/>
              </a:rPr>
              <a:t>The cold gas then passed through a plenum which served to evenly distribute the gas along the span of the model.</a:t>
            </a:r>
            <a:endParaRPr lang="tr-TR" sz="1800" noProof="0" dirty="0">
              <a:latin typeface="Book Antiqua" panose="02040602050305030304" pitchFamily="18" charset="0"/>
            </a:endParaRPr>
          </a:p>
          <a:p>
            <a:pPr marL="285750" indent="-285750"/>
            <a:endParaRPr lang="tr-TR" sz="1800" noProof="0" dirty="0">
              <a:latin typeface="Book Antiqua" panose="02040602050305030304" pitchFamily="18" charset="0"/>
            </a:endParaRPr>
          </a:p>
          <a:p>
            <a:pPr marL="285750" indent="-285750"/>
            <a:r>
              <a:rPr lang="en-US" sz="1800" dirty="0"/>
              <a:t>turbulence effects were modeled with the Realizable k–ε and Menter SST k–ω approaches</a:t>
            </a:r>
            <a:endParaRPr lang="en-US" sz="1800" dirty="0">
              <a:latin typeface="Book Antiqua" panose="02040602050305030304" pitchFamily="18" charset="0"/>
            </a:endParaRPr>
          </a:p>
          <a:p>
            <a:pPr marL="285750" indent="-285750"/>
            <a:endParaRPr lang="tr-TR" sz="1800" dirty="0">
              <a:latin typeface="Book Antiqua" panose="02040602050305030304" pitchFamily="18" charset="0"/>
            </a:endParaRPr>
          </a:p>
          <a:p>
            <a:pPr marL="285750" indent="-285750"/>
            <a:r>
              <a:rPr lang="tr-TR" sz="1800" dirty="0">
                <a:latin typeface="Book Antiqua" panose="02040602050305030304" pitchFamily="18" charset="0"/>
              </a:rPr>
              <a:t>(</a:t>
            </a:r>
            <a:r>
              <a:rPr lang="tr-TR" sz="1800" dirty="0" err="1">
                <a:latin typeface="Book Antiqua" panose="02040602050305030304" pitchFamily="18" charset="0"/>
              </a:rPr>
              <a:t>Blowing</a:t>
            </a:r>
            <a:r>
              <a:rPr lang="tr-TR" sz="1800" dirty="0">
                <a:latin typeface="Book Antiqua" panose="02040602050305030304" pitchFamily="18" charset="0"/>
              </a:rPr>
              <a:t> </a:t>
            </a:r>
            <a:r>
              <a:rPr lang="tr-TR" sz="1800" dirty="0" err="1">
                <a:latin typeface="Book Antiqua" panose="02040602050305030304" pitchFamily="18" charset="0"/>
              </a:rPr>
              <a:t>ratio</a:t>
            </a:r>
            <a:r>
              <a:rPr lang="tr-TR" sz="1800" dirty="0">
                <a:latin typeface="Book Antiqua" panose="02040602050305030304" pitchFamily="18" charset="0"/>
              </a:rPr>
              <a:t> ) M </a:t>
            </a:r>
            <a:r>
              <a:rPr lang="tr-TR" sz="1800" noProof="0" dirty="0">
                <a:latin typeface="Book Antiqua" panose="02040602050305030304" pitchFamily="18" charset="0"/>
              </a:rPr>
              <a:t>= 2</a:t>
            </a:r>
          </a:p>
          <a:p>
            <a:endParaRPr lang="en-US" sz="1800" noProof="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02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34729F8-4EA1-007A-3529-41B8ACF9A415}"/>
              </a:ext>
            </a:extLst>
          </p:cNvPr>
          <p:cNvSpPr txBox="1"/>
          <p:nvPr/>
        </p:nvSpPr>
        <p:spPr>
          <a:xfrm>
            <a:off x="5343832" y="68827"/>
            <a:ext cx="1504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noProof="0" dirty="0"/>
              <a:t>Results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9BF0141-B11A-8D39-09CD-CBAD77C8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353" y="1806988"/>
            <a:ext cx="6559647" cy="4642673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EBB5ED37-3F75-8F87-CF54-F676F6E62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6988"/>
            <a:ext cx="5843491" cy="4793227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F5A222E4-CA37-712B-D63F-4FFEC6D9C5A8}"/>
              </a:ext>
            </a:extLst>
          </p:cNvPr>
          <p:cNvSpPr txBox="1"/>
          <p:nvPr/>
        </p:nvSpPr>
        <p:spPr>
          <a:xfrm>
            <a:off x="8081504" y="1469303"/>
            <a:ext cx="1356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rgbClr val="FF0000"/>
                </a:solidFill>
              </a:rPr>
              <a:t>Experiment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4EE41A0A-DA61-CBF0-D1EF-12B39C650EDD}"/>
              </a:ext>
            </a:extLst>
          </p:cNvPr>
          <p:cNvSpPr txBox="1"/>
          <p:nvPr/>
        </p:nvSpPr>
        <p:spPr>
          <a:xfrm>
            <a:off x="2543203" y="1469303"/>
            <a:ext cx="757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rgbClr val="FF0000"/>
                </a:solidFill>
              </a:rPr>
              <a:t>CFD</a:t>
            </a:r>
          </a:p>
        </p:txBody>
      </p:sp>
    </p:spTree>
    <p:extLst>
      <p:ext uri="{BB962C8B-B14F-4D97-AF65-F5344CB8AC3E}">
        <p14:creationId xmlns:p14="http://schemas.microsoft.com/office/powerpoint/2010/main" val="1942273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F28755B-70E2-2262-E758-AC921D7E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2" y="619432"/>
            <a:ext cx="3461317" cy="5916259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389DF2A8-E659-B199-6CE4-7D2B39A7D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174" y="619432"/>
            <a:ext cx="3684530" cy="5938684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C7FE7364-8902-C1A4-683A-CF2516AF5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3098875" y="1352210"/>
            <a:ext cx="5938684" cy="447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55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89BC0977-5CDD-9E8B-4E66-FD86F5A9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42271"/>
            <a:ext cx="6225457" cy="3595200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47D71D25-2D94-2036-803B-7B6381DC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912" y="1409419"/>
            <a:ext cx="5849088" cy="312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37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433</Words>
  <Application>Microsoft Office PowerPoint</Application>
  <PresentationFormat>Geniş ekran</PresentationFormat>
  <Paragraphs>90</Paragraphs>
  <Slides>19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Book Antiqua</vt:lpstr>
      <vt:lpstr>Cambria Math</vt:lpstr>
      <vt:lpstr>Office Teması</vt:lpstr>
      <vt:lpstr>Development of a Symbolic Regression-Based Model for Leading Edge of Film Cooled Gas Turbine Blade</vt:lpstr>
      <vt:lpstr>PowerPoint Sunusu</vt:lpstr>
      <vt:lpstr>3D CAD Geometry</vt:lpstr>
      <vt:lpstr>PowerPoint Sunusu</vt:lpstr>
      <vt:lpstr>PowerPoint Sunusu</vt:lpstr>
      <vt:lpstr>Boundary Conditions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kaan cebir</dc:creator>
  <cp:lastModifiedBy>kaan cebir</cp:lastModifiedBy>
  <cp:revision>1</cp:revision>
  <dcterms:created xsi:type="dcterms:W3CDTF">2025-05-14T07:03:42Z</dcterms:created>
  <dcterms:modified xsi:type="dcterms:W3CDTF">2025-08-21T07:03:20Z</dcterms:modified>
</cp:coreProperties>
</file>