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Brick Breaker 3D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Osman Kaan Demiröz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0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Breaker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22" y="1774825"/>
            <a:ext cx="822395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Implementation of the game in a 3D Scene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Addition of the DEPTH element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9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49575"/>
            <a:ext cx="403860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49575"/>
            <a:ext cx="403860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2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JAVA3D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Oriented Design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Hierarchy</a:t>
            </a:r>
          </a:p>
          <a:p>
            <a:pPr lvl="1"/>
            <a:endParaRPr lang="en-US" dirty="0"/>
          </a:p>
          <a:p>
            <a:r>
              <a:rPr lang="en-US" dirty="0" smtClean="0"/>
              <a:t>Scene Graph Implementation</a:t>
            </a:r>
          </a:p>
          <a:p>
            <a:pPr lvl="1"/>
            <a:r>
              <a:rPr lang="en-US" dirty="0" smtClean="0"/>
              <a:t>Branch Groups</a:t>
            </a:r>
          </a:p>
          <a:p>
            <a:pPr lvl="1"/>
            <a:r>
              <a:rPr lang="en-US" dirty="0" smtClean="0"/>
              <a:t>Transform Groups</a:t>
            </a:r>
          </a:p>
          <a:p>
            <a:pPr lvl="1"/>
            <a:endParaRPr lang="en-US" dirty="0"/>
          </a:p>
          <a:p>
            <a:r>
              <a:rPr lang="en-US" dirty="0" smtClean="0"/>
              <a:t>Timer functions are used for animation</a:t>
            </a:r>
          </a:p>
        </p:txBody>
      </p:sp>
    </p:spTree>
    <p:extLst>
      <p:ext uri="{BB962C8B-B14F-4D97-AF65-F5344CB8AC3E}">
        <p14:creationId xmlns:p14="http://schemas.microsoft.com/office/powerpoint/2010/main" val="36696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Movement/Clicks</a:t>
            </a:r>
          </a:p>
          <a:p>
            <a:pPr lvl="1"/>
            <a:r>
              <a:rPr lang="en-US" dirty="0" smtClean="0"/>
              <a:t>Mouse controls the bottom tray</a:t>
            </a:r>
          </a:p>
          <a:p>
            <a:pPr lvl="1"/>
            <a:r>
              <a:rPr lang="en-US" dirty="0" smtClean="0"/>
              <a:t>Click begins the game</a:t>
            </a:r>
          </a:p>
          <a:p>
            <a:pPr lvl="1"/>
            <a:endParaRPr lang="en-US" dirty="0"/>
          </a:p>
          <a:p>
            <a:r>
              <a:rPr lang="en-US" dirty="0" smtClean="0"/>
              <a:t>Key presses control the flow</a:t>
            </a:r>
          </a:p>
          <a:p>
            <a:pPr lvl="1"/>
            <a:r>
              <a:rPr lang="en-US" dirty="0" smtClean="0"/>
              <a:t>I / </a:t>
            </a:r>
            <a:r>
              <a:rPr lang="en-US" dirty="0" err="1" smtClean="0"/>
              <a:t>i</a:t>
            </a:r>
            <a:r>
              <a:rPr lang="en-US" dirty="0" smtClean="0"/>
              <a:t> for initializing rotation</a:t>
            </a:r>
          </a:p>
          <a:p>
            <a:pPr lvl="1"/>
            <a:r>
              <a:rPr lang="en-US" dirty="0" smtClean="0"/>
              <a:t>P / p for pausing the game</a:t>
            </a:r>
          </a:p>
          <a:p>
            <a:pPr lvl="1"/>
            <a:r>
              <a:rPr lang="en-US" dirty="0" smtClean="0"/>
              <a:t>Q / q for quitting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Lights are added as in OpenGL</a:t>
            </a:r>
          </a:p>
          <a:p>
            <a:pPr lvl="1"/>
            <a:r>
              <a:rPr lang="en-US" dirty="0" smtClean="0"/>
              <a:t>Directional and Ambient (Point) lights</a:t>
            </a:r>
          </a:p>
          <a:p>
            <a:pPr lvl="1"/>
            <a:endParaRPr lang="en-US" dirty="0"/>
          </a:p>
          <a:p>
            <a:r>
              <a:rPr lang="en-US" dirty="0" smtClean="0"/>
              <a:t>“Appearance” classes are used for color</a:t>
            </a:r>
          </a:p>
          <a:p>
            <a:pPr lvl="1"/>
            <a:r>
              <a:rPr lang="en-US" dirty="0" smtClean="0"/>
              <a:t>Material is also defined the same way</a:t>
            </a:r>
          </a:p>
          <a:p>
            <a:pPr lvl="1"/>
            <a:r>
              <a:rPr lang="en-US" dirty="0" smtClean="0"/>
              <a:t>Ambient, Diffuse and Specular components</a:t>
            </a:r>
          </a:p>
        </p:txBody>
      </p:sp>
    </p:spTree>
    <p:extLst>
      <p:ext uri="{BB962C8B-B14F-4D97-AF65-F5344CB8AC3E}">
        <p14:creationId xmlns:p14="http://schemas.microsoft.com/office/powerpoint/2010/main" val="20743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main key points in the game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Created a custom class and a custom interface to handle collisions</a:t>
            </a:r>
          </a:p>
          <a:p>
            <a:pPr lvl="1"/>
            <a:r>
              <a:rPr lang="en-US" dirty="0" smtClean="0"/>
              <a:t>Ball changes direction according to the direction of the collision.</a:t>
            </a:r>
          </a:p>
          <a:p>
            <a:pPr lvl="1"/>
            <a:r>
              <a:rPr lang="en-US" dirty="0" smtClean="0"/>
              <a:t>Blocks are destroyed on collision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/>
              <a:t>y</a:t>
            </a:r>
            <a:r>
              <a:rPr lang="en-US" dirty="0" smtClean="0"/>
              <a:t>ou for </a:t>
            </a:r>
            <a:r>
              <a:rPr lang="en-US" dirty="0"/>
              <a:t>l</a:t>
            </a:r>
            <a:r>
              <a:rPr lang="en-US" dirty="0" smtClean="0"/>
              <a:t>istening!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</TotalTime>
  <Words>158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Brick Breaker 3D</vt:lpstr>
      <vt:lpstr>Brick Breaker</vt:lpstr>
      <vt:lpstr>3D</vt:lpstr>
      <vt:lpstr>Depth</vt:lpstr>
      <vt:lpstr>JAVA3D</vt:lpstr>
      <vt:lpstr>User Interaction</vt:lpstr>
      <vt:lpstr>Appearance</vt:lpstr>
      <vt:lpstr>Collision Detection</vt:lpstr>
      <vt:lpstr>Thank you for listening!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 Breaker 3D</dc:title>
  <dc:creator>OKD</dc:creator>
  <cp:lastModifiedBy>Osman Kaan Demiröz</cp:lastModifiedBy>
  <cp:revision>29</cp:revision>
  <dcterms:created xsi:type="dcterms:W3CDTF">2006-08-16T00:00:00Z</dcterms:created>
  <dcterms:modified xsi:type="dcterms:W3CDTF">2016-06-06T23:00:45Z</dcterms:modified>
</cp:coreProperties>
</file>