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B2B0-A96E-4E63-8E41-5E3E8DEC18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2147E-C5A0-49DB-B64F-B25A4A74A7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42C1-C36B-4A66-B0E6-698C19A72B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254418-25E9-4C9E-A0FB-1FA4840FC9EE}" type="datetime1">
              <a:rPr lang="en-US"/>
              <a:pPr lvl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2A41-339B-44A8-A040-5A31DFFF73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440E-033A-41FA-B401-4C0B1B847D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CC783D-92B8-476A-82C2-49D4AE0088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659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45CA-10B8-480B-8B5D-55078060CB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59E75-C96F-4371-9143-149F15DE1B2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94D71-7648-4D10-96C8-945DB3B7DD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9151E-5595-4C83-A4AD-F4BEE6D5E039}" type="datetime1">
              <a:rPr lang="en-US"/>
              <a:pPr lvl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9003-1735-4A8A-9E3C-324E092409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DA19-3568-4A6A-8D7C-970990033D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53215E-951E-4520-BABE-67225642A4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6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0B71C-3759-402C-8810-46801927908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787A7-6E56-4421-B422-77F8C28A0CA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EF820-AF8D-4107-9EE3-962D06B758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33D1C3-44EC-433B-934E-5E490D093102}" type="datetime1">
              <a:rPr lang="en-US"/>
              <a:pPr lvl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101C-64A2-4017-A2B7-60916E30AC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257C-FAC3-4564-91FE-DB0D75B71F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E6EE16-EA2A-4F35-9393-D89AD145E9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8431-4E3D-4882-99D8-E3D0ADB57C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2C1B-E238-4FAE-9DEF-2BCD56A9C37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0E49-BE4C-4638-9EE5-AC86676629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C5F70F-4602-4203-B682-BAB687630E62}" type="datetime1">
              <a:rPr lang="en-US"/>
              <a:pPr lvl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D5CC3-1F81-4BF9-B074-1245FCA0CE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7DBEC-3911-4F59-9B02-82BC7D4620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5FA770-EAD6-400B-AFCB-E478DBB1C8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649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0350-8358-4838-9758-91165E5CD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0435A-EB4D-45D4-97E9-B355DED43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3A755-501D-40C1-8362-01E68A6A02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86982F-88C3-49AE-8A27-5F3FED0D89D8}" type="datetime1">
              <a:rPr lang="en-US"/>
              <a:pPr lvl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B788-B966-4419-A27D-859CDB7028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D71AE-118F-47E4-8E75-D09B51E0CC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61235B-80A0-4D46-8258-29C0BEB6F8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8904-4473-436E-B720-E7BAE91B2A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E68E-EE43-4CD9-880B-C43C8BB6C0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96D1D-6574-4785-8D0D-F4A7D46EF8B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EB59DA-7250-4373-9985-9C6133ED74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1C22C9-1146-4CB5-A57A-C99676BC9531}" type="datetime1">
              <a:rPr lang="en-US"/>
              <a:pPr lvl="0"/>
              <a:t>7/10/2022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7BA6819-EC55-419D-9A2C-ADD304195C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29392C-273B-49E8-9CA8-105B373BB2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EA43D1-9539-4032-9762-523BCC2056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8976-B3D2-44A8-A6CE-69D37EFE66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216A5-7BA3-4DBA-A926-EFB6208D08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3A43C-4B1E-46D0-A1D1-4D2878D9C94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B6AC2-6F04-4F6E-BC3E-756C478E8DB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7125C-DE74-426C-9BB5-3D4EA8EF0DC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E67594E-3814-40AA-AE36-AD87E5EE86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1C1B06-5705-4DC3-84A7-0DC427263B7A}" type="datetime1">
              <a:rPr lang="en-US"/>
              <a:pPr lvl="0"/>
              <a:t>7/10/2022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4E0325-B860-4A9B-B578-AA5E144E93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71549-4A2B-4A85-A04C-5718E0C16F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CA9E7C-996E-41E9-A85F-74210B3B57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0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BAC7-1AB6-4FE4-905D-19BDEE33EF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E9A06EA-2FC7-4091-8023-63ECAAA922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464108-B693-4D8F-B4CD-F4FDFF3BEC08}" type="datetime1">
              <a:rPr lang="en-US"/>
              <a:pPr lvl="0"/>
              <a:t>7/10/2022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1832C0B-95EF-4417-8FFA-3BE7F947CE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967447-B063-4D63-AE0E-D180A64AA9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F86620-8B8D-4DA2-9472-E3F3770C37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4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BC0080E-8C6B-4C14-8FAC-5CBA143874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3D1BDF-CF6F-47EE-8A29-9F3937A47C20}" type="datetime1">
              <a:rPr lang="en-US"/>
              <a:pPr lvl="0"/>
              <a:t>7/10/2022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36AE019-48B5-421D-B858-1AB0975319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DB4DE19-93A8-4BCF-8FED-C64B801058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20CF9C-0C44-4AC4-9734-63CA1ECE5F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A4F4-5C44-4E70-86F4-A70D3DA6D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E43A-A2CE-45E1-8017-294F7A8C3E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179CE-D990-4D55-9500-11217B361F2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0315E9-12C5-4DA7-AA41-7ABF21C395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0C46BE-7199-4117-AC6F-FF2011134246}" type="datetime1">
              <a:rPr lang="en-US"/>
              <a:pPr lvl="0"/>
              <a:t>7/10/2022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64A77-40D7-45E3-9B4F-32BD005779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3AC055-A743-4C7D-B2F4-63EDAC0C92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7851A0-22E8-4B70-BF18-2ED30B65F8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644E-E0D4-4EDC-ACDA-C5648DA91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8C072-1C27-4BFC-867A-FD19BAE7CDF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C157D-B4B2-461A-AC40-DA640C8CE97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719F72-2B93-492E-81A9-9344F1936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7072D-F0B0-4AFE-8985-06A7502A63F3}" type="datetime1">
              <a:rPr lang="en-US"/>
              <a:pPr lvl="0"/>
              <a:t>7/10/2022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D4F77B-EC51-4D03-A38B-7A37C02016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517A17-E0ED-43F4-944F-241A70C538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4FDC9E-C17A-486B-B401-F3111153A2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242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1C82C-AC2F-41F7-83A8-B322FF19B3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880E-6912-4B26-819E-A117BA1293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C72A-165F-4404-9423-55FD87C6419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79E1324-2C09-41F9-BAC5-64B7CB25B1F4}" type="datetime1">
              <a:rPr lang="en-US"/>
              <a:pPr lvl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A6095-6063-4214-8791-5B79686647D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7222-FD43-44A3-99A4-F66DF6ED267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CB2D649-8253-45FB-9873-51384A0789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3989-766E-4F24-9E73-A8A89921B0C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CEIS295</a:t>
            </a:r>
            <a:br>
              <a:rPr lang="en-US"/>
            </a:br>
            <a:r>
              <a:rPr lang="en-US"/>
              <a:t>Module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E245F-F447-4D43-B97E-9620196538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Speed Test for ArrayList Data 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51A5-B10F-4875-8F21-4D793D9AC8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Rubric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4177179-E495-4A89-9FAE-21DA359A5A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825627"/>
          <a:ext cx="10515588" cy="3845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6">
                  <a:extLst>
                    <a:ext uri="{9D8B030D-6E8A-4147-A177-3AD203B41FA5}">
                      <a16:colId xmlns:a16="http://schemas.microsoft.com/office/drawing/2014/main" val="1995574399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468724401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3278210867"/>
                    </a:ext>
                  </a:extLst>
                </a:gridCol>
              </a:tblGrid>
              <a:tr h="370780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Activity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Requirement(s)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Points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3492906290"/>
                  </a:ext>
                </a:extLst>
              </a:tr>
              <a:tr h="639970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Develop Code to Test Algorithm’s Real-World Speed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TimeProcess.py Code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6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3356520079"/>
                  </a:ext>
                </a:extLst>
              </a:tr>
              <a:tr h="639970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Develop Code to Use Objects with the ArrayList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Client.py Code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6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577139348"/>
                  </a:ext>
                </a:extLst>
              </a:tr>
              <a:tr h="639970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Develop Code to Test Algorithm Speed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ArrayListActualSpeed.py code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6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2070998317"/>
                  </a:ext>
                </a:extLst>
              </a:tr>
              <a:tr h="9142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Screenshot to Demonstrate Working Application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Screenshot of running application showing your name and the current date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6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2654488224"/>
                  </a:ext>
                </a:extLst>
              </a:tr>
              <a:tr h="639970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Excel Table Showing Relevant Speeds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Table showing amount of time for each process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6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29996411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22D2-535F-4E46-9F50-0393322744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539752"/>
            <a:ext cx="4329117" cy="1160465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/>
              <a:t>TimeProcess.py </a:t>
            </a:r>
            <a:br>
              <a:rPr lang="en-US" sz="4000"/>
            </a:br>
            <a:r>
              <a:rPr lang="en-US" sz="4000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2FC4489-4FD2-4277-8AA4-307A4350D16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329117" cy="3490914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TimeProcess.py Python code. </a:t>
            </a:r>
          </a:p>
          <a:p>
            <a:pPr lvl="0"/>
            <a:r>
              <a:rPr lang="en-US"/>
              <a:t>Include the following processes:</a:t>
            </a:r>
          </a:p>
          <a:p>
            <a:pPr marL="285750" lvl="0" indent="-285750">
              <a:buChar char="•"/>
            </a:pPr>
            <a:r>
              <a:rPr lang="en-US"/>
              <a:t>Test the following process speed:</a:t>
            </a:r>
          </a:p>
          <a:p>
            <a:pPr marL="742950" lvl="1" indent="-285750"/>
            <a:r>
              <a:rPr lang="en-US" sz="1400"/>
              <a:t>Display “Hello Everyone” one thousand times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93518B0-5490-473D-BEAF-DCEF5B407834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dirty="0">
              <a:solidFill>
                <a:srgbClr val="000000"/>
              </a:solidFill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#Name: Kyrenia Ailen Andrade Avila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#Date: 07/10/2022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time    # use time library to time the code executions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get current time before the process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run the process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print( "Hello Everyone!" 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get current time after the process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subtract start time from end time to get time used by process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Show the result.  Note: .6f means “show six decimal places”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print("\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nSeconds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run 1000 times: {:.6f}".format(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3297-0A5C-4F85-92DA-AD8441F7F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539752"/>
            <a:ext cx="4349745" cy="1160465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/>
              <a:t>Client.py </a:t>
            </a:r>
            <a:br>
              <a:rPr lang="en-US" sz="4000"/>
            </a:br>
            <a:r>
              <a:rPr lang="en-US" sz="4000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FC8ADCB3-6633-473F-836D-A7531FA0508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070351" cy="4484683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Client.py Python code in the box on the right side. </a:t>
            </a:r>
          </a:p>
          <a:p>
            <a:pPr lvl="0"/>
            <a:r>
              <a:rPr lang="en-US"/>
              <a:t>Include the following attributes and behaviors:</a:t>
            </a:r>
          </a:p>
          <a:p>
            <a:pPr marL="285750" lvl="0" indent="-285750">
              <a:buChar char="•"/>
            </a:pPr>
            <a:r>
              <a:rPr lang="en-US"/>
              <a:t>Attributes</a:t>
            </a:r>
          </a:p>
          <a:p>
            <a:pPr marL="742950" lvl="1" indent="-285750"/>
            <a:r>
              <a:rPr lang="en-US" sz="1400"/>
              <a:t>__client_id</a:t>
            </a:r>
          </a:p>
          <a:p>
            <a:pPr marL="742950" lvl="1" indent="-285750"/>
            <a:r>
              <a:rPr lang="en-US" sz="1400"/>
              <a:t>__first_name</a:t>
            </a:r>
          </a:p>
          <a:p>
            <a:pPr marL="742950" lvl="1" indent="-285750"/>
            <a:r>
              <a:rPr lang="en-US" sz="1400"/>
              <a:t>__last_name</a:t>
            </a:r>
          </a:p>
          <a:p>
            <a:pPr marL="742950" lvl="1" indent="-285750"/>
            <a:r>
              <a:rPr lang="en-US" sz="1400"/>
              <a:t>__phone</a:t>
            </a:r>
          </a:p>
          <a:p>
            <a:pPr marL="742950" lvl="1" indent="-285750"/>
            <a:r>
              <a:rPr lang="en-US" sz="1400"/>
              <a:t>__email</a:t>
            </a:r>
          </a:p>
          <a:p>
            <a:pPr marL="285750" lvl="0" indent="-285750">
              <a:buChar char="•"/>
            </a:pPr>
            <a:r>
              <a:rPr lang="en-US"/>
              <a:t>Behaviors</a:t>
            </a:r>
          </a:p>
          <a:p>
            <a:pPr marL="742950" lvl="1" indent="-285750"/>
            <a:r>
              <a:rPr lang="en-US" sz="1400"/>
              <a:t>__eq__</a:t>
            </a:r>
          </a:p>
          <a:p>
            <a:pPr marL="742950" lvl="1" indent="-285750"/>
            <a:r>
              <a:rPr lang="en-US" sz="1400"/>
              <a:t>__str__</a:t>
            </a:r>
          </a:p>
          <a:p>
            <a:pPr marL="285750" lvl="0" indent="-285750">
              <a:buChar char="•"/>
            </a:pPr>
            <a:r>
              <a:rPr lang="en-US"/>
              <a:t>Getters and Setters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C8358-45CA-4B47-A030-50046BF052B0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Name: Kyrenia Ailen Andrade Avila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Date: 07/10/2022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class Client: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__ (self,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=0,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="Unknown",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="Unknown", phone="Unknown", email="Unknown"):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self.__phone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phone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self.__email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email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classes that compare objects must implement __eq__ and 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__ methods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__eq__ means "equals" and it must return a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boolean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__ means "less than" and it must return a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boolean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__ (self, other):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&lt; other.__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__eq__(self, other):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== other.__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__str__ method is automatically called when you print the object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__str__(self):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str(self.__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 + ", " +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", " +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getters and setters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you normally validate them, but we're not validating anything here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get_client_id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(self):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set_client_id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set.__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#first_name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get_first_name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set_first_name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set.__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#last_name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get_last_name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(self):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set_last_name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set.__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#phone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self.__phone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(self, phone):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set.__phone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phone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#email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get_email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self.__email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set_email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(self, email):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set.__email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email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5407-2D59-40C9-B7EA-B2A601BEC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939802"/>
            <a:ext cx="4387848" cy="760415"/>
          </a:xfrm>
        </p:spPr>
        <p:txBody>
          <a:bodyPr/>
          <a:lstStyle/>
          <a:p>
            <a:pPr lvl="0"/>
            <a:r>
              <a:rPr lang="en-US"/>
              <a:t>ArrayListActualSpeed.py</a:t>
            </a:r>
            <a:br>
              <a:rPr lang="en-US"/>
            </a:br>
            <a:r>
              <a:rPr lang="en-US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D53052BD-BB0C-4C0B-8B8B-1244AECA731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572000" cy="3490914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Python code. Include the following processes:</a:t>
            </a:r>
          </a:p>
          <a:p>
            <a:pPr marL="285750" lvl="0" indent="-285750">
              <a:buChar char="•"/>
            </a:pPr>
            <a:r>
              <a:rPr lang="en-US"/>
              <a:t>Read records into application</a:t>
            </a:r>
          </a:p>
          <a:p>
            <a:pPr marL="285750" lvl="0" indent="-285750">
              <a:buChar char="•"/>
            </a:pPr>
            <a:r>
              <a:rPr lang="en-US"/>
              <a:t>Test the following process speeds:</a:t>
            </a:r>
          </a:p>
          <a:p>
            <a:pPr marL="742950" lvl="1" indent="-285750"/>
            <a:r>
              <a:rPr lang="en-US" sz="1400"/>
              <a:t>Add records to beginning of data structure</a:t>
            </a:r>
          </a:p>
          <a:p>
            <a:pPr marL="742950" lvl="1" indent="-285750"/>
            <a:r>
              <a:rPr lang="en-US" sz="1400"/>
              <a:t>Add records to end of data structure</a:t>
            </a:r>
          </a:p>
          <a:p>
            <a:pPr marL="742950" lvl="1" indent="-285750"/>
            <a:r>
              <a:rPr lang="en-US" sz="1400"/>
              <a:t>Add records to middle of data structure</a:t>
            </a:r>
          </a:p>
          <a:p>
            <a:pPr marL="742950" lvl="1" indent="-285750"/>
            <a:r>
              <a:rPr lang="en-US" sz="1400"/>
              <a:t>Retrieve records from beginning of data structure</a:t>
            </a:r>
          </a:p>
          <a:p>
            <a:pPr marL="742950" lvl="1" indent="-285750"/>
            <a:r>
              <a:rPr lang="en-US" sz="1400"/>
              <a:t>Retrieve records from end of data structure</a:t>
            </a:r>
          </a:p>
          <a:p>
            <a:pPr marL="742950" lvl="1" indent="-285750"/>
            <a:r>
              <a:rPr lang="en-US" sz="1400"/>
              <a:t>Retrieve records from middle of data structure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7A36A90-1C36-4985-95FD-2F3C1C88CE78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Name: Kyrenia Ailen Andrade Avila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Date: 07/10/2022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ArrayList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import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ArrayList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Client import Client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Quicksort import Quicksort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datetime import date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time      #use this library to time the code executions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random    #use to generate random numbers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sys       #use to terminate the application early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display name and date in output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print("Name:", "Kyrenia Ailen Andrade Avila")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print("Date:",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date.today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create a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clients = []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read the records from the ClientData.csv file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into Client objects and place the Client objects into the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input_file_name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'ClientData.csv'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with open(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input_file_name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 as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infile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for line in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infile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#split the line based on the commas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line.split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(',')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int( s[0 ]) #convert the default string to an int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s[1]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s[2]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phone = s[3]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email = s[4]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 create a client object using data from the file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phone, email)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 add client object to the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clients.append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sort the clients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Quicksort.sort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how many client objects do we have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create an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ArrayList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object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my_array_list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ArrayList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Scenario 1: Printer Queue or Call Queue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"Scenario: Printer Queue or Call Queue"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print("-" *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#how long does it take to add the client records to the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ArrayList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 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my_array_list.append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(clients[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])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print("Seconds to add records: {:.6f}".format(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how long does it take to remove records from the front of the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ArrayList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 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my_array_list.remove_at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(0)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print("Seconds to remove records from front: {:.6f}".format(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Scenario 2: Customer Service Center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answer = input("Continue (y/n)?")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answer.lower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 != "y":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sys.exit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      #end of application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"Scenario: Customer Service Center"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print("-" *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add clients to the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ArrayList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 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my_array_list.append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(clients[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])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#how long does it take to randomly display 1000 records?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 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100001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random.randint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#print(my_array_list.search(Client(random_num)))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my_array_list.search_sorted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print("Seconds to display random records: {:.6f}".format(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Scenario 3: Call Center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answer = input("Continue (y/n)?")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answer.lower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 != "y":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sys.exit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      #end of application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"Scenario: Call Center"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print("-" *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how long does it take to add records randomly display 1000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and randomly remove 1000 records?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add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current_id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100001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 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my_array_list.append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current_id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current_id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+= 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#display random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 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100001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random.randint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# 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my_array_list.search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my_array_list.search_sorted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remove random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100001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random.randint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print("Seconds to add, display and remove records: {:.6f}".format(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FA91-1181-43FE-87CC-D929B12EC8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452435"/>
            <a:ext cx="4340227" cy="1247771"/>
          </a:xfrm>
        </p:spPr>
        <p:txBody>
          <a:bodyPr>
            <a:normAutofit/>
          </a:bodyPr>
          <a:lstStyle/>
          <a:p>
            <a:pPr lvl="0"/>
            <a:r>
              <a:rPr lang="en-US" sz="4000"/>
              <a:t>Screenshot of </a:t>
            </a:r>
            <a:br>
              <a:rPr lang="en-US" sz="4000"/>
            </a:br>
            <a:r>
              <a:rPr lang="en-US" sz="4000"/>
              <a:t>Running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11CD299-4200-40D0-A00D-08F6E1E8CC0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572000" cy="3490914"/>
          </a:xfrm>
        </p:spPr>
        <p:txBody>
          <a:bodyPr/>
          <a:lstStyle/>
          <a:p>
            <a:pPr lvl="0"/>
            <a:r>
              <a:rPr lang="en-US"/>
              <a:t>Run your ArrayListActualSpeed.py code and take a screenshot of the output. The output screenshot must show your name and the date to be accepted.</a:t>
            </a:r>
          </a:p>
          <a:p>
            <a:pPr lvl="0"/>
            <a:r>
              <a:rPr lang="en-US"/>
              <a:t>Please note. We are looking to avoid plagiarism. As a result, if the running code does not show your name and the current date, then this Course Project will be given a zero until you submit a PowerPoint that shows your name and the current date in the output screenshot.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A3043-4486-5917-A7C5-0FE7EFC23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4955"/>
            <a:ext cx="5569647" cy="30580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EEA-EB19-4B8F-8CC3-AF98E3B830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939802"/>
            <a:ext cx="4572000" cy="760415"/>
          </a:xfrm>
        </p:spPr>
        <p:txBody>
          <a:bodyPr/>
          <a:lstStyle/>
          <a:p>
            <a:pPr lvl="0"/>
            <a:r>
              <a:rPr lang="en-US" sz="4400"/>
              <a:t>Table of Speeds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EB0BFD9-2FCE-49ED-A998-1FA7CD83F78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3" y="2020888"/>
            <a:ext cx="3689141" cy="4153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Create a table showing the time that it takes for the following scenarios:</a:t>
            </a:r>
          </a:p>
          <a:p>
            <a:pPr marL="285750" lvl="0" indent="-285750">
              <a:buChar char="•"/>
            </a:pPr>
            <a:r>
              <a:rPr lang="en-US" dirty="0"/>
              <a:t>Printer Queue or Call Queue or Service Queue</a:t>
            </a:r>
          </a:p>
          <a:p>
            <a:pPr marL="742950" lvl="1" indent="-285750"/>
            <a:r>
              <a:rPr lang="en-US" sz="1400" dirty="0"/>
              <a:t>Add many records to end of data structure</a:t>
            </a:r>
          </a:p>
          <a:p>
            <a:pPr marL="742950" lvl="1" indent="-285750"/>
            <a:r>
              <a:rPr lang="en-US" sz="1400" dirty="0"/>
              <a:t>Pull all records off front of data structure</a:t>
            </a:r>
          </a:p>
          <a:p>
            <a:pPr marL="285750" lvl="0" indent="-285750">
              <a:buChar char="•"/>
            </a:pPr>
            <a:r>
              <a:rPr lang="en-US" dirty="0"/>
              <a:t>Customer Service Center</a:t>
            </a:r>
          </a:p>
          <a:p>
            <a:pPr marL="742950" lvl="1" indent="-285750"/>
            <a:r>
              <a:rPr lang="en-US" sz="1400" dirty="0"/>
              <a:t>Display random records</a:t>
            </a:r>
          </a:p>
          <a:p>
            <a:pPr marL="285750" lvl="0" indent="-285750">
              <a:buChar char="•"/>
            </a:pPr>
            <a:r>
              <a:rPr lang="en-US" dirty="0"/>
              <a:t>Call Center</a:t>
            </a:r>
          </a:p>
          <a:p>
            <a:pPr marL="742950" lvl="1" indent="-285750"/>
            <a:r>
              <a:rPr lang="en-US" sz="1400" dirty="0"/>
              <a:t>Add some records</a:t>
            </a:r>
          </a:p>
          <a:p>
            <a:pPr marL="742950" lvl="1" indent="-285750"/>
            <a:r>
              <a:rPr lang="en-US" sz="1400" dirty="0"/>
              <a:t>Display random records</a:t>
            </a:r>
          </a:p>
          <a:p>
            <a:pPr marL="742950" lvl="1" indent="-285750"/>
            <a:r>
              <a:rPr lang="en-US" sz="1400" dirty="0"/>
              <a:t>Remove some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92F68-5406-35BC-73B8-B426D3F4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6" y="2020887"/>
            <a:ext cx="6855894" cy="27280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2005</Words>
  <Application>Microsoft Office PowerPoint</Application>
  <PresentationFormat>Widescreen</PresentationFormat>
  <Paragraphs>290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CEIS295 Module 1</vt:lpstr>
      <vt:lpstr>Rubric</vt:lpstr>
      <vt:lpstr>TimeProcess.py  Python Code</vt:lpstr>
      <vt:lpstr>Client.py  Python Code</vt:lpstr>
      <vt:lpstr>ArrayListActualSpeed.py Python Code</vt:lpstr>
      <vt:lpstr>Screenshot of  Running Code</vt:lpstr>
      <vt:lpstr>Table of Speeds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Kyrenia Ailen Andrade Avila</cp:lastModifiedBy>
  <cp:revision>42</cp:revision>
  <dcterms:created xsi:type="dcterms:W3CDTF">2018-12-20T22:43:36Z</dcterms:created>
  <dcterms:modified xsi:type="dcterms:W3CDTF">2022-07-11T02:06:43Z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