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61CF-283A-4341-8360-BF018ABB11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5E051-178D-48C4-97A1-2F016C0B7F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6CE66-29BD-44A2-8039-F04CD797AC2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ADCC3E-1FAE-4FC3-984B-28B5D9466C0A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1976-20C5-4D20-A3F7-7F8C15C8EC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6B0DB-F327-4171-9477-9BD9C793CE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FC64CC-C281-45D9-BF6E-798D952AF6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26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28F-8CC5-4388-B8EC-CA9BC7CABA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3351F-9A48-41A5-A518-17FED5E9396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237E9-50E5-47EC-A7AA-B5405A0B55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CF555A-593F-45E4-8626-0655F9C15759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2B244-450C-4D32-BB29-48ED3F461B4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6157-61AA-4D19-A478-0D057FF703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400CA8-88EA-4252-8223-E41EB68E70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D6752-4274-4135-90C5-19B1E1C5125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CDE7-FF9D-410A-8D55-4EB0E71C8E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551A-EBF5-40B9-96A8-88253D2F0D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F71FCB-855D-4541-9921-C1530DD8F49E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B11F-03C3-4F32-AEB3-CA214BBDFF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BB1D-6245-41BA-95B8-73FD96087A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2064E5-2B85-4765-9E14-27221BA3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E9CE-5667-48F4-9F97-C90D7E819A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70E5-F7D2-42F9-A6A8-74E161FA72C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E8FAD-C4E2-44A1-ADD7-8E15BF42BE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8EFEFD-87EF-46BA-B8CD-B56AB66AE993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73D1E-99D3-467F-A5E4-B66D792C20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1978-A99B-48B8-8D8D-8EA37D1647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6C5ACE-016B-4FD4-8685-ED9D05E090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72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83E9-DD69-48D1-88DE-0824004D5D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DDF3-D693-4E56-B72E-88273F867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72D9-FB70-4CEF-A5CB-950FEEAFE0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D27371-001E-4CC5-92AA-85A3B5782A34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C1A9-E540-49D7-A839-D5905557E9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EA7F8-2EC0-423C-B731-B24D9AFF26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D9EB7F-2ADE-4884-8593-1D450F1BFE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2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97B0-883B-4DA1-BA90-1E8C53983EE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4739-5E44-4FDE-AFC0-F04B1E3DAC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2E38-7739-4B9D-BFF1-6ACA203C1A5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1E213E-DFA9-42C5-A40F-480D4E3EF7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79FAFA-E65E-42A9-9A36-A01E0EE0E02D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4A8368-8EFA-4A6D-88DF-4746613F1B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92852D-C757-4BC2-9359-FC90723B9A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1C9083-7C6C-49C4-8C52-9410DDAA62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BB08-87C1-47FD-8938-BA6515F65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48261-54BC-4769-88CE-5EF41DA87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9B39B-585D-4468-9B5E-06FCAB5D85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EDA97-96DB-4B6D-81F2-2CB15007E90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1258D-F884-475D-BBBD-878C94EA57F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2CFAF53-6527-473A-9BBF-AEEB7FC498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F53331-8E7A-4364-BC95-BF1A54AA2BFC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49E60A7-9957-4D9C-968E-14D496460B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A4F863-9D07-4562-9AB1-DB78AC0948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53452-F542-40E9-870F-512ABECBE4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2D4E-CD0F-40DC-B057-8FCB67E34F5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1B8DEC0-BE47-4C49-86CC-8276B416AEA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F3760A-9FDC-489A-A492-8612A68E95EF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A1A307E-4843-446A-A0F5-33B7924C02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7B77FF-1342-4B48-A115-E0CF908E0F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700FA9-C518-44E6-8228-06F42C6A2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2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DFD688-E08C-4D11-B6F8-95910DC50F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BF7C8A-902C-4D25-BC15-4094C29A010D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9255A0-91A7-41A5-885F-243E2DFC03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CEC0AA9-A4EC-441F-80F5-FFA83ECD4B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66C188-3A67-4B76-91FD-E85307A2CE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B1C-3C8B-4450-9CAC-62441EA7E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EE6D-B38D-4ECD-B2D4-68B05F53A3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B41F6-1ABF-4D7C-A5C4-002F5EE0776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034FDC-748B-4C34-B749-5EC58BDB6B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717652-AE50-4132-B52C-BBCDD6DBCA43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76734F-1877-499D-8064-A270C4A0B8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81855-0529-4CF7-8245-01A8F60C24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28D2A5-40F5-47FC-B4ED-8F52C895D8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A799-E1D1-451A-BB34-2DFE28729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FA274-5FB5-4B69-9F29-D725FA34242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8E75C-EFA1-4548-AF93-955483B763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AB1AB4-11A7-4566-B665-5B4FE8AC9F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82779E-E45A-40C4-A42D-46703BAFE37D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E1C8D1-904B-4232-8417-417049578A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A8F253-D879-4782-BF6E-9EC18810F3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FB95F-6D06-4FC5-A8BB-F380A1AB72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590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596E6-DD7B-48C3-88A3-54684FEB9C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75EDA-DA3A-406C-B1B1-FE57EBC06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EB54-3457-4E5C-B218-84FC847F3B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BE08877-C3E9-4812-958B-1FCF514B4551}" type="datetime1">
              <a:rPr lang="en-US"/>
              <a:pPr lvl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8F01-0B53-417E-A568-F165226DE9B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5347-4D9D-4ED1-B0B9-29386BBB1F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5FCDC28-88A1-4A70-8CB1-197E198BE45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58E-DA0E-4066-A623-7CF8877E705F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/>
              <a:t>CEIS295</a:t>
            </a:r>
            <a:br>
              <a:rPr lang="en-US"/>
            </a:br>
            <a:r>
              <a:rPr lang="en-US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684E-3CEC-4B88-862F-C652E8ED45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Speed Test for LinkedList Data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AB22-A676-4DB0-AA33-2DE13C22A8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Rubric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F3D988A-3F55-4F3C-A3A6-5E2348FCC9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825627"/>
          <a:ext cx="10515588" cy="256540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505196">
                  <a:extLst>
                    <a:ext uri="{9D8B030D-6E8A-4147-A177-3AD203B41FA5}">
                      <a16:colId xmlns:a16="http://schemas.microsoft.com/office/drawing/2014/main" val="750044918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1712360608"/>
                    </a:ext>
                  </a:extLst>
                </a:gridCol>
                <a:gridCol w="3505196">
                  <a:extLst>
                    <a:ext uri="{9D8B030D-6E8A-4147-A177-3AD203B41FA5}">
                      <a16:colId xmlns:a16="http://schemas.microsoft.com/office/drawing/2014/main" val="384182247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3052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Develop Code to Test Algorithm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LinkedListActualSpeed.py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883941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to Demonstrate Working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/>
                        <a:t>Screenshot of running application showing your name and the current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3183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Excel Table Showing Relevant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Table Showing Speeds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489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AB36-5099-4EF2-9574-6C0F3AF52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9504" y="939802"/>
            <a:ext cx="4387848" cy="760415"/>
          </a:xfrm>
        </p:spPr>
        <p:txBody>
          <a:bodyPr/>
          <a:lstStyle/>
          <a:p>
            <a:pPr lvl="0"/>
            <a:r>
              <a:rPr lang="en-US"/>
              <a:t>LinkedListActualSpeed.py</a:t>
            </a:r>
            <a:br>
              <a:rPr lang="en-US"/>
            </a:br>
            <a:r>
              <a:rPr lang="en-US"/>
              <a:t>Python Code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9FB8776-223F-4290-B40B-42B027B3F66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79504" y="2020888"/>
            <a:ext cx="4572000" cy="3490914"/>
          </a:xfrm>
        </p:spPr>
        <p:txBody>
          <a:bodyPr>
            <a:normAutofit/>
          </a:bodyPr>
          <a:lstStyle/>
          <a:p>
            <a:pPr lvl="0"/>
            <a:r>
              <a:rPr lang="en-US"/>
              <a:t>Paste your Python code. Include the following processes:</a:t>
            </a:r>
          </a:p>
          <a:p>
            <a:pPr marL="285750" lvl="0" indent="-285750">
              <a:buChar char="•"/>
            </a:pPr>
            <a:r>
              <a:rPr lang="en-US"/>
              <a:t>Read records into application</a:t>
            </a:r>
          </a:p>
          <a:p>
            <a:pPr marL="285750" lvl="0" indent="-285750">
              <a:buChar char="•"/>
            </a:pPr>
            <a:r>
              <a:rPr lang="en-US"/>
              <a:t>Test the following process speeds:</a:t>
            </a:r>
          </a:p>
          <a:p>
            <a:pPr marL="742950" lvl="1" indent="-285750"/>
            <a:r>
              <a:rPr lang="en-US" sz="1400"/>
              <a:t>Add records to beginning of data structure</a:t>
            </a:r>
          </a:p>
          <a:p>
            <a:pPr marL="742950" lvl="1" indent="-285750"/>
            <a:r>
              <a:rPr lang="en-US" sz="1400"/>
              <a:t>Add records to end of data structure</a:t>
            </a:r>
          </a:p>
          <a:p>
            <a:pPr marL="742950" lvl="1" indent="-285750"/>
            <a:r>
              <a:rPr lang="en-US" sz="1400"/>
              <a:t>Add records to middle of data structure</a:t>
            </a:r>
          </a:p>
          <a:p>
            <a:pPr marL="742950" lvl="1" indent="-285750"/>
            <a:r>
              <a:rPr lang="en-US" sz="1400"/>
              <a:t>Retrieve records from beginning of data structure</a:t>
            </a:r>
          </a:p>
          <a:p>
            <a:pPr marL="742950" lvl="1" indent="-285750"/>
            <a:r>
              <a:rPr lang="en-US" sz="1400"/>
              <a:t>Retrieve records from end of data structure</a:t>
            </a:r>
          </a:p>
          <a:p>
            <a:pPr marL="742950" lvl="1" indent="-285750"/>
            <a:r>
              <a:rPr lang="en-US" sz="1400"/>
              <a:t>Retrieve records from middle of data structure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A1B5D94-8D40-4F36-B7D5-733B19BE354B}"/>
              </a:ext>
            </a:extLst>
          </p:cNvPr>
          <p:cNvSpPr txBox="1"/>
          <p:nvPr/>
        </p:nvSpPr>
        <p:spPr>
          <a:xfrm>
            <a:off x="5589590" y="539752"/>
            <a:ext cx="6469059" cy="6130923"/>
          </a:xfrm>
          <a:prstGeom prst="rect">
            <a:avLst/>
          </a:prstGeom>
          <a:noFill/>
          <a:ln w="3172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Code: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Name: Kyrenia Ailen Andrade Avila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Date: 07/16/2022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LinkedList import LinkedList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Client import Client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from datetime import date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time      #use this library to time the code executions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random    #use to generate random numbers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import sys       #use to terminate the application early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display name and date in output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print("Name:", "Kyrenia Ailen Andrade Avila")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print("Date:",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date.today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create a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clients = []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read the records from the ClientData.csv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into Client objects and place the Client objects into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'ClientData.csv'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with open(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input_file_name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 as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for line in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infile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#split the line based on the commas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s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line.split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(',')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int( s[0 ]) #convert the default string to an int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s[1]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s[2]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phone = s[3]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email = s[4]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 create a client object using data from the file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f_name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l_name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phone, email)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# add client object to the 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clients.append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clt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many client objects do we have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create an LinkedList object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my_linked_list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LinkedList()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 1: Printer Queue or Call Queue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Printer Queue or Call Queue"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#how long does it take to add the client records to the Linked List?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my_linked_list.add_last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(clients[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add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long does it take to remove records from the front of the Linked List?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my_linked_list.remove_first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remove records from front: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 2: Customer Service Center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answer = input("Continue (y/n)?")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answer.lower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!= "y":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sys.exit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     #end of application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Customer Service Center"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add clients to the LinkedList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my_linked_list.add_last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(clients[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])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#how long does it take to randomly display 1000 records?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my_linked_list.search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display random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Scenario 3: Call Center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answer = input("Continue (y/n)?")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if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answer.lower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!= "y":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sys.exit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      #end of application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"Scenario: Call Center"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print("-" *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len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section_title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how long does it take to add records randomly display 1000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and randomly remove 1000 records?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add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my_linked_list.add_last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current_id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+= 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#display random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 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my_linked_list.search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# remove random records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for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i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in range(1000):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100001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+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num_records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random.randint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smallest_id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largest_id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   print(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my_linked_list.search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(Client(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random_num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time.time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=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end_time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- 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start_time</a:t>
            </a:r>
            <a:endParaRPr lang="en-US" sz="105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print("Seconds to add, display and remove records: {:.6f}".format(</a:t>
            </a:r>
            <a:r>
              <a:rPr lang="en-US" sz="105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total_time</a:t>
            </a:r>
            <a:r>
              <a:rPr lang="en-US" sz="105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30060-2B8E-418D-A504-143791F65F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Screenshot of 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Code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78401-A5AE-0EAA-D56D-65ABDDD6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23" y="704504"/>
            <a:ext cx="859075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BC936F1D-6E42-4EF0-962F-574BF64E1D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your LinkedListActualSpeed.py code and take a screenshot of the output. The output screenshot must show your name and the date to be accepted.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note. We are looking to avoid plagiarism. As a result, if the running code does not show your name and the current date, then this Course Project will be given a zero until you submit a PowerPoint that shows your name and the current date in the output screenshot.</a:t>
            </a:r>
          </a:p>
          <a:p>
            <a:pPr lvl="0" indent="-2286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indent="-2286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32A8F-8C13-4B83-B7AD-FEACF64BA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Speeds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4FE03EF-FDE4-4110-B003-874E253CEDD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the table from last week that shows the times for the ArrayList. Add a new column and show the times for the LinkedList for comparison.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 Queue or Call Queue or Service Queue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many records to end of data structure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Pull all records off front of data structure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Service Center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random records</a:t>
            </a:r>
          </a:p>
          <a:p>
            <a:pPr marL="285750" lvl="0"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Center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some records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random records</a:t>
            </a:r>
          </a:p>
          <a:p>
            <a:pPr marL="742950" lvl="1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some records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B0F72F-CC55-2030-F02E-3A160E61B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18728"/>
              </p:ext>
            </p:extLst>
          </p:nvPr>
        </p:nvGraphicFramePr>
        <p:xfrm>
          <a:off x="703182" y="1468898"/>
          <a:ext cx="4777383" cy="3750466"/>
        </p:xfrm>
        <a:graphic>
          <a:graphicData uri="http://schemas.openxmlformats.org/drawingml/2006/table">
            <a:tbl>
              <a:tblPr/>
              <a:tblGrid>
                <a:gridCol w="2349210">
                  <a:extLst>
                    <a:ext uri="{9D8B030D-6E8A-4147-A177-3AD203B41FA5}">
                      <a16:colId xmlns:a16="http://schemas.microsoft.com/office/drawing/2014/main" val="2123725674"/>
                    </a:ext>
                  </a:extLst>
                </a:gridCol>
                <a:gridCol w="863412">
                  <a:extLst>
                    <a:ext uri="{9D8B030D-6E8A-4147-A177-3AD203B41FA5}">
                      <a16:colId xmlns:a16="http://schemas.microsoft.com/office/drawing/2014/main" val="439198159"/>
                    </a:ext>
                  </a:extLst>
                </a:gridCol>
                <a:gridCol w="739279">
                  <a:extLst>
                    <a:ext uri="{9D8B030D-6E8A-4147-A177-3AD203B41FA5}">
                      <a16:colId xmlns:a16="http://schemas.microsoft.com/office/drawing/2014/main" val="148005812"/>
                    </a:ext>
                  </a:extLst>
                </a:gridCol>
                <a:gridCol w="825482">
                  <a:extLst>
                    <a:ext uri="{9D8B030D-6E8A-4147-A177-3AD203B41FA5}">
                      <a16:colId xmlns:a16="http://schemas.microsoft.com/office/drawing/2014/main" val="1059956052"/>
                    </a:ext>
                  </a:extLst>
                </a:gridCol>
              </a:tblGrid>
              <a:tr h="503151">
                <a:tc gridSpan="4"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of Real-World Speeds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06" marR="99306" marT="49653" marB="49653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92467"/>
                  </a:ext>
                </a:extLst>
              </a:tr>
              <a:tr h="64383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 (unsorted)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ArrayList (sorted data)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LinkedList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20455"/>
                  </a:ext>
                </a:extLst>
              </a:tr>
              <a:tr h="4452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Scenario: Printer Queue or Call Queue or Service Queue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22931"/>
                  </a:ext>
                </a:extLst>
              </a:tr>
              <a:tr h="4121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many records to end of data structure: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0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0.003024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0.015699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0.005029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312943"/>
                  </a:ext>
                </a:extLst>
              </a:tr>
              <a:tr h="4121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Pull records off front of data structure: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0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3.459441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3.505480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0.002003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00194"/>
                  </a:ext>
                </a:extLst>
              </a:tr>
              <a:tr h="44522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Scenario: Customer Service Center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770794"/>
                  </a:ext>
                </a:extLst>
              </a:tr>
              <a:tr h="23006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random records: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0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0.646458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0.046894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0.757535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204612"/>
                  </a:ext>
                </a:extLst>
              </a:tr>
              <a:tr h="24661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Scenario: Call Center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35185"/>
                  </a:ext>
                </a:extLst>
              </a:tr>
              <a:tr h="4121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some records, display random records, remove random records: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30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0.632981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0.038000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1.490717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76" marR="8276" marT="827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795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1359</Words>
  <Application>Microsoft Office PowerPoint</Application>
  <PresentationFormat>Widescreen</PresentationFormat>
  <Paragraphs>205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CEIS295 Module 2</vt:lpstr>
      <vt:lpstr>Rubric</vt:lpstr>
      <vt:lpstr>LinkedListActualSpeed.py Python Code</vt:lpstr>
      <vt:lpstr>Screenshot of  Running Code</vt:lpstr>
      <vt:lpstr>Table of Speeds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Kyrenia Ailen Andrade Avila</cp:lastModifiedBy>
  <cp:revision>40</cp:revision>
  <dcterms:created xsi:type="dcterms:W3CDTF">2018-12-20T22:43:36Z</dcterms:created>
  <dcterms:modified xsi:type="dcterms:W3CDTF">2022-07-16T15:32:22Z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