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06A2-DB1D-4F61-95D3-71D9D4EC46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1859-7393-422D-A72D-B5466F814E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77F06-C4C3-4295-A604-ED1B150058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A074B4-22DE-4040-A634-F4E09A4F7435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566D-646B-45A9-A58E-A5A8249F4E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751C-620B-488B-9D54-4008B318E2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47C81A-3EE8-4C31-BB64-AB6764267D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416-4AE7-4704-9A9D-7F82A57300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523F-4176-4E9A-9A69-F2435A8F8C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DDF7-03FE-4E35-A5F8-942AC71C3F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FD5C1B-36F4-4DAB-8824-77ADA6EEE7CC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B58F-F807-4023-8EC1-33222F4819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679B-A7F1-4D81-863E-8BBB9EA10D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A775A7-1178-409B-8551-220042C7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CD0F2-14EE-4BF7-9CAC-66E731A9989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477B1-EAF3-4037-950F-6009DBF8002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6E5E-D096-44E9-90F7-6D70E00CE9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B390F-E2C8-42EE-8CA2-E3553D4033B1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8E3E-43EF-4BC0-834C-A2E922A14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3F83-69C7-4ABE-98D5-8AE16164A4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1D5283-7B65-4AB1-B03D-65CF3A0AF9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637-C67B-408F-81F8-6B61E2597C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52A9-59C5-45A5-BD03-C326124ADED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2C59-492E-4CB4-9BD4-2F05488208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B3FF43-A9B4-40B3-AA66-A9F0D602652D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CEE3-AB52-4579-BB93-825F7F9FA6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06EA-D21D-48A1-8249-3552282C16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E18A37-BA12-425F-BD13-C266B5817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31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73B4-81B0-4BDA-B59C-9D5C5C9C47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15A6-EF5D-42F9-8CA6-8EDA46380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2AF40-9402-4803-8DB3-A1126F97F7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021D9C-BD21-4FAD-A0B6-AB43D3283FF3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340C-E84B-40C3-9293-C5B5E650BA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AC19-5E44-42DD-8AF9-50FFE3163F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1BC813-D7CC-4B6E-BAAE-F5A027476B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5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2118-29C7-4138-9D3B-D12C2C24E6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B59B-FA3F-4760-B4E0-17FF7EAB63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DEC46-41E0-4625-8BCD-7A4F47BBCA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F02BEB-89DD-4934-A489-665CA557F5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1480BA-9193-4CD1-BF41-5A438ECE0F06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920283-6E15-4E26-9A9B-35060DB2D8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EA6C9-5DEA-4D87-A1DD-FF555B2289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A46C35-27A3-45A2-A769-DD70C09729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68E6-AF6B-4808-A198-4A2D61EAA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06BED-9753-405F-B870-4DF20EA59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0608B-5908-47EF-97F8-EC7E2B3351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E6B76-D700-4B10-8F98-8AD3903968C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6399E-1661-4B2A-B28E-03570C576CA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98A81A-12B7-4D60-BE1F-46D91EDAD3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751CE3-51BA-4FC2-AFEC-9036CA29A9D7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3A9A7A-B933-406B-9E9A-11CC1FDDE2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D49853-6419-4D77-A9E5-A72A2BF731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386EBF-FA7C-479A-ADAF-5110D7C54F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1C74-EE1F-4E71-A5FF-C5E32B380E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C3B511-CC53-45E6-88DB-7E2A0960BF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DBB118-E1CD-449D-BABB-46F9FEE490A0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E43AECD-E096-4465-A723-0ACFF9BAC9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F4FADA-EDFB-42F4-8342-1E42127ED7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C141EC-FC85-46F8-BD98-306A450646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169C1E-39AF-48EE-B83A-E1057E179C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CA8DCA-1D7E-4639-AA32-C20C723AAAF4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0E276E-C12F-4DDC-84CE-895C3B140E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4F9818-04CC-4967-AA36-18330F4903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6DE9-901D-46A0-AA71-9A016552B1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22CB-9456-482C-A14E-C9C51B651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961A-9D79-42D6-8165-F07A0EBD83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35D3-3F89-46B6-9B6C-B42875DD380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C30A-9238-424E-8F09-EE66253976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16E44-04B5-4362-BF7A-F4D7DF4C6B25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DB5AC3-0730-4E0B-B749-90325699D5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A810E4-20BE-4800-9C36-AA6B8DB9D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2CF790-9CE9-47C3-B73D-90CD9B0928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5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E9B8-9E97-4C39-A677-A20E60E8E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D864D-1601-45B3-8A57-1E146B3558F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3815-09B4-49AF-A7A5-8F3F68D8F7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1E3C14-C787-4512-B52D-627B0CECDB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9A5364-B9EE-4238-A322-E4A15C25B9AD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3208182-F104-45AB-B849-A16BEB8643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4AFDE0-CE6A-4BB4-9E37-E673EC4D48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BAD1D-970C-4119-B63A-42937C6E2F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4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E0DDF-E86B-4DDD-9586-237323C86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4432-C508-494F-AD0D-32242B82A4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334C-8F20-4B5D-A950-E44F054072E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EB4FA41-361C-434B-B8D8-42828EB57A00}" type="datetime1">
              <a:rPr lang="en-US"/>
              <a:pPr lvl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B276-8B07-42D3-A7C5-217C6D59E8B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8B71-FFF4-46B7-B6A4-04DFE2DCC7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3EF4FF1-3492-4D2B-9673-AB3997A2A1A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10D7-F680-4EA1-8C7B-2C894CC516A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FE77A-7528-4B1A-9F6B-6ED36C576D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ArrayList Data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8FAE-C962-4D79-AE57-BF0E38193F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C3EBE367-74E2-4315-AA70-2F77BE9B3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600" cy="229552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2631523395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847021114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3057055173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Activity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Requirement(s)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Points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035840081"/>
                  </a:ext>
                </a:extLst>
              </a:tr>
              <a:tr h="639906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Use Objects with the ACD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Call.py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20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751939568"/>
                  </a:ext>
                </a:extLst>
              </a:tr>
              <a:tr h="37073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Simulate ACD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AutomaticCallDistributor.py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20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781792850"/>
                  </a:ext>
                </a:extLst>
              </a:tr>
              <a:tr h="914143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to Demonstrate Working Application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of running application showing your name and the current date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734347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540E-B5CE-43A9-A890-FCB1E99A4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539752"/>
            <a:ext cx="4349745" cy="1160465"/>
          </a:xfrm>
        </p:spPr>
        <p:txBody>
          <a:bodyPr>
            <a:normAutofit/>
          </a:bodyPr>
          <a:lstStyle/>
          <a:p>
            <a:pPr lvl="0"/>
            <a:r>
              <a:rPr lang="en-US" sz="4000"/>
              <a:t>Call.py </a:t>
            </a:r>
            <a:br>
              <a:rPr lang="en-US" sz="4000"/>
            </a:br>
            <a:r>
              <a:rPr lang="en-US" sz="40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1F076DF-8CAD-4CDE-A65C-9E491F39EE9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070351" cy="4484683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Call.py Python code in the box on the right side. </a:t>
            </a:r>
          </a:p>
          <a:p>
            <a:pPr lvl="0"/>
            <a:r>
              <a:rPr lang="en-US"/>
              <a:t>Include the following attributes and behaviors:</a:t>
            </a:r>
          </a:p>
          <a:p>
            <a:pPr marL="285750" lvl="0" indent="-285750">
              <a:buChar char="•"/>
            </a:pPr>
            <a:r>
              <a:rPr lang="en-US"/>
              <a:t>Attributes</a:t>
            </a:r>
          </a:p>
          <a:p>
            <a:pPr marL="742950" lvl="1" indent="-285750"/>
            <a:r>
              <a:rPr lang="en-US" sz="1400"/>
              <a:t>call_id</a:t>
            </a:r>
          </a:p>
          <a:p>
            <a:pPr marL="742950" lvl="1" indent="-285750"/>
            <a:r>
              <a:rPr lang="en-US" sz="1400"/>
              <a:t>customer_name</a:t>
            </a:r>
          </a:p>
          <a:p>
            <a:pPr marL="742950" lvl="1" indent="-285750"/>
            <a:r>
              <a:rPr lang="en-US" sz="1400"/>
              <a:t>customer_phone</a:t>
            </a:r>
          </a:p>
          <a:p>
            <a:pPr marL="742950" lvl="1" indent="-285750"/>
            <a:r>
              <a:rPr lang="en-US" sz="1400"/>
              <a:t>call_date</a:t>
            </a:r>
          </a:p>
          <a:p>
            <a:pPr marL="742950" lvl="1" indent="-285750"/>
            <a:r>
              <a:rPr lang="en-US" sz="1400"/>
              <a:t>call_time</a:t>
            </a:r>
          </a:p>
          <a:p>
            <a:pPr marL="285750" lvl="0" indent="-285750">
              <a:buChar char="•"/>
            </a:pPr>
            <a:r>
              <a:rPr lang="en-US"/>
              <a:t>Behaviors</a:t>
            </a:r>
          </a:p>
          <a:p>
            <a:pPr marL="742950" lvl="1" indent="-285750"/>
            <a:r>
              <a:rPr lang="en-US" sz="1400"/>
              <a:t>__str__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AFF57-97C3-4ED8-9283-DA9BED3BCC5A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#Date: 07/23/2022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time import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strftime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#used for the current date and time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class Call: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=0,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="Unknown",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="Unknown"):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self.client_name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self.client_phone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client_phone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self.call_date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strftime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("%m/%d/%Y")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self.call_time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strftime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("%H:%M")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__str__() method is automatically called when you print the object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__str__(self):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str(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+ ", "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self.client_name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\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    "\n\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"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self.client_phone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\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        "\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tDate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/Time: "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self.call_date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" @ "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self.call_time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6FCD-D9DE-45F4-BA27-160BF356B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092" y="939802"/>
            <a:ext cx="4767260" cy="760415"/>
          </a:xfrm>
        </p:spPr>
        <p:txBody>
          <a:bodyPr/>
          <a:lstStyle/>
          <a:p>
            <a:pPr lvl="0"/>
            <a:r>
              <a:rPr lang="en-US"/>
              <a:t>AutomaticCallDistributor.py</a:t>
            </a:r>
            <a:br>
              <a:rPr lang="en-US"/>
            </a:br>
            <a:r>
              <a:rPr lang="en-US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C1B307-C9FC-4F17-A38F-DC6C0C1647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Simulation of ADT</a:t>
            </a:r>
          </a:p>
          <a:p>
            <a:pPr marL="742950" lvl="1" indent="-285750"/>
            <a:r>
              <a:rPr lang="en-US" sz="1400"/>
              <a:t>Ask user how many times to repeat</a:t>
            </a:r>
          </a:p>
          <a:p>
            <a:pPr marL="742950" lvl="1" indent="-285750"/>
            <a:r>
              <a:rPr lang="en-US" sz="1400"/>
              <a:t>On each loop:</a:t>
            </a:r>
          </a:p>
          <a:p>
            <a:pPr marL="1200150" lvl="2" indent="-285750"/>
            <a:r>
              <a:rPr lang="en-US" sz="1200"/>
              <a:t>Randomly generate a number from 1 to 3</a:t>
            </a:r>
          </a:p>
          <a:p>
            <a:pPr marL="1200150" lvl="2" indent="-285750"/>
            <a:r>
              <a:rPr lang="en-US" sz="1200"/>
              <a:t>If 1, add call to queue</a:t>
            </a:r>
          </a:p>
          <a:p>
            <a:pPr marL="1200150" lvl="2" indent="-285750"/>
            <a:r>
              <a:rPr lang="en-US" sz="1200"/>
              <a:t>If 2, remove call from queue</a:t>
            </a:r>
          </a:p>
          <a:p>
            <a:pPr marL="1200150" lvl="2" indent="-285750"/>
            <a:r>
              <a:rPr lang="en-US" sz="1200"/>
              <a:t>If 3, do nothing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CBC31CF-72F1-4A2C-AE4D-154068E6F23C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#Date: 07/23/2022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Queue import Queue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Call import Call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datetime import 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time               # use to pause the application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random             # use to generate random numbers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#display author's name and date in the output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print("Name:", "Kyrenia Ailen Andrade Avila")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print("Date:",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date.today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#create a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calls = []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#read a call records into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"CallsData.csv"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 open(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as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for line in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#split the line based on the commas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line.split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(',')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int(s[0])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s[1]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s[2]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#create a Call object based on the data from the line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a_call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Call(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#add the Call object 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calls.append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a_call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#Queue object for our calls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calls_waiting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Queue()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call_number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is the simulation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seconds = int(input("How many seconds do you want to simulate? "))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#run simulations for the given number of seconds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range(seconds):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print("-" * 40)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time.sleep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(2)     #pause the application for 2 seconds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random_event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(1, 3)      #random number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#do event based on the random number generated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if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random_event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== 1: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print("Call received. Caller added to the queue.")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calls_waiting.enqueue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(calls[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call_number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call_number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+= 1 #set up the next call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print("\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tNumber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of calls waiting in queue:",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calls_waiting.get_length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elif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random_event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== 2: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print("Call sent to representative for service.")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if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calls_waiting.get_length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&gt; 0: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    print("Caller information:")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calls_waiting.dequeue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else: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    print("The call waiting queue is empty:")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print("\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tNumber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calls waiting in queue:",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calls_waiting.get_length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else: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print("Nothing happened during this second in time.")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print("\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tNumber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calls waiting in queue:",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calls_waiting.get_length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 ("\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nThe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'Automatic Call Distributor' simulation has completed.")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7E01-233F-4894-A525-4E2D373EE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Screenshot of 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A65138A-14C0-4380-BF1C-60BDF33602A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your AutomaticCallDistributor.py code and take a screenshot of the output. The output screenshot must show your name and the date to be accepted.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note. We are looking to avoid plagiarism. As a result, if the running code does not show your name and the current date, then this Course Project will be given a zero until you submit a PowerPoint that shows your name and the current date in the output screenshot.</a:t>
            </a:r>
          </a:p>
          <a:p>
            <a:pPr lvl="0"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35B2D-20AB-9E38-F059-2FC067A0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40057"/>
            <a:ext cx="6019331" cy="317463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938</Words>
  <Application>Microsoft Office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CEIS295 Module 3</vt:lpstr>
      <vt:lpstr>Rubric</vt:lpstr>
      <vt:lpstr>Call.py  Python Code</vt:lpstr>
      <vt:lpstr>AutomaticCallDistributor.py Python Code</vt:lpstr>
      <vt:lpstr>Screenshot of  Running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Kyrenia Ailen Andrade Avila</cp:lastModifiedBy>
  <cp:revision>41</cp:revision>
  <dcterms:created xsi:type="dcterms:W3CDTF">2018-12-20T22:43:36Z</dcterms:created>
  <dcterms:modified xsi:type="dcterms:W3CDTF">2022-07-23T18:43:02Z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