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4223-B884-4CB7-B0C9-16F91283E5D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B5768-F556-4C5B-AE13-EC83ECDF31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172C-03AD-4B24-9CE4-087331DC7B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C3AD91-6F55-4625-9BB5-D33D55BE3C33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2AD69-7BB7-484B-B37B-0D407574DB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5FFD-2855-4E65-B897-FF67517BA6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D8164E-EC36-44F6-8611-D851FD903C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85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27D5-2EF2-4F6D-B042-E2FED30447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4325-D21C-4DEB-8263-9CCDF77D889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B771-49EA-40C4-B512-94DB11C5E9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52522E-2C15-4638-BB9C-1404995D7DBF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B576-7923-44BF-AD94-D6066B0926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B04E-193C-465B-A899-7FD41BC985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A8A499-1CE3-47BE-A637-D68D1A2ACF3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E33CC-BBDB-462E-B98C-E7101FF45E9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1C85A-B304-4017-9626-16DE1FF0E80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0626-6782-4C6C-888B-DBBDFD7865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C26E21-090F-4C92-8948-B224241EDA4A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003F-1EC0-4C55-8C60-BAD950D5A8B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1977-187A-4BFD-B6DD-6A1E275836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C3B6FB-5561-4D82-B66C-31D9F2D215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3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526E-F103-43E4-9F88-F3E1A1ABEE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AD1A-B492-413A-85FB-3C5FAFEA530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4DB6-486D-4308-AACD-F5FE7E15D8F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629E46-1D30-407F-80D9-74D249D604B4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1D84-315B-4DD1-BF63-A696C7DCA1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93F6-389C-49C0-B295-8FC45E11D55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F0E1A6-4761-4436-AAC0-ED239AAFC4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267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4EE3-1708-452A-B910-242B366BC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0DF86-76FD-4C8C-B3E3-779194EB1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C3A8F-4B23-44FF-98BB-EE24BB8534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4C8539-D806-4C6D-A5FA-EB367DE195F5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3CFB-89B1-40CF-86EC-A128268B41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21201-A2A5-430F-822F-2C6CB723B5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E8BEAE-D450-4336-AD68-E491237E75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930E-46DF-459E-86B3-075C99AE5B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720E-92C8-434A-A2EC-13D6E65BA3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6A97E-4C11-40E7-A86F-6262E3719E3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B19641-C5E0-48AB-9383-4143437134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90C39B-C694-4148-9209-A9A85C0E3048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082BBB-0EBD-4ECD-A762-C99786C7D9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24AD94-3E1F-4DA1-AC88-B0AEB2C888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386C5C-1EC2-41C9-955A-20EB22A2A0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8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7AA7-EEC4-4F5A-A29F-6BB1DF91F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BC0BB-4429-4A43-87AE-741906566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F4E3F-72FF-4690-9179-2229A272F5A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AC04C-09E5-4679-8057-C91018BF7BE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B3BA4-8D42-467F-8DCE-D0369C81D81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190038-4F5C-4DE1-9C0C-85FF5936AA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EB7A94-F2DC-4151-9EFF-F572D1926EF5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0A954CA-A6EC-4F72-A652-AD83DBEEB2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9FB062-B89B-4FBA-B161-D0D7F24BC7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AC06B4-1285-41EF-AC50-C48E76D5E0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80CD-8500-4461-B714-3D4C6122A0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FC49E6D-361D-4199-9D85-2E5CE475CF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7AE80E-B96A-4AB0-88F9-A71A7328BA82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2A52B25-A6AF-4BDC-BBEE-52FC0784CC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E60618-0631-4786-AA94-C10F8D2990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1DE10C-018F-4FBD-BB71-35F6F2B21A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103621-5C9B-4981-8723-0FA7964F11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01418-D070-4733-97E3-EA42CA7B8427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07D0B35-379D-4CDC-AF9B-F113E0AFA7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84CD0E-106C-4BA5-94DA-2710EC7F98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A7BF66-9FDF-4983-A64E-B2D59BB232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60DF-5407-446B-85B3-BA92AB9CC1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7D18-5E34-478E-9F77-FA6C1223A0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1C824-B6CD-479B-A2D0-9677639583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A6452D-C49F-4040-8251-34BD170A14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3B68EA-F546-47CD-8E98-31AD3035D7FB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F84B5B-CF36-4123-9DAE-9F636AE730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8C76675-8450-4DDA-86DD-3B1133CB13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EE6834-81D9-4690-91C7-A55F88D1EF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DA1C-172A-47DC-B141-F7B163D5D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93756-51EF-4A18-9F7A-4AF9F653D53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DFD4D-D5B7-40DF-9D9A-18E6ADE3EB7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8BF976-2490-4ADD-BEBC-07BCAFEB26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4DC30C-8E84-47F2-9402-030E4827937E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FCF1AC-75AD-4181-8619-7DF740F0F7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EA3BDF-3BC8-4F32-802E-A2617E4FD9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3AD91F-EDD6-4923-BF28-121757A0A2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10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86BF8-3DC9-477D-9BB4-A760FAB57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2C24B-6C4F-4A2A-984F-335AD74629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F48AA-F773-4538-9D67-B8D2B6AF30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E841CE7-7D27-480A-B5AD-528FEF94D19C}" type="datetime1">
              <a:rPr lang="en-US"/>
              <a:pPr lvl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29A18-F080-464C-8B78-8BA1502790C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B52A-1E11-48F4-80E3-6AA77E76286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87040BC-DC05-47A8-A631-56E33F1A7B3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34AB-6BA3-4D2D-8F4F-6169E3F7C4B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CEIS295</a:t>
            </a:r>
            <a:br>
              <a:rPr lang="en-US"/>
            </a:br>
            <a:r>
              <a:rPr lang="en-US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6AEA4-5679-4804-98EC-76C3A7F54B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Speed Test for Sorting 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1CB9-DDB3-495C-9115-2EB716830C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Rubric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42301BB-FB0B-4D00-8EC5-E420CEE32B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825627"/>
          <a:ext cx="10515600" cy="32051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6">
                  <a:extLst>
                    <a:ext uri="{9D8B030D-6E8A-4147-A177-3AD203B41FA5}">
                      <a16:colId xmlns:a16="http://schemas.microsoft.com/office/drawing/2014/main" val="119316243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690355790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32664977"/>
                    </a:ext>
                  </a:extLst>
                </a:gridCol>
              </a:tblGrid>
              <a:tr h="370807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Activity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Requirement(s)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Points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3286419748"/>
                  </a:ext>
                </a:extLst>
              </a:tr>
              <a:tr h="640015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Use Objects with the Sort Routines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Client.py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10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3985362565"/>
                  </a:ext>
                </a:extLst>
              </a:tr>
              <a:tr h="640015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Test the Sort Algorithm Speeds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SortingActualSpeed.py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20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013864041"/>
                  </a:ext>
                </a:extLst>
              </a:tr>
              <a:tr h="914308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Screenshot to Demonstrate Working Application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Screenshot of running application showing your name and the current date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10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3394422825"/>
                  </a:ext>
                </a:extLst>
              </a:tr>
              <a:tr h="640015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Excel Table Showing Relevant Speeds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Table showing amount of time for each sort routine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10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862199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DDE0-D67D-400B-91E3-189111D44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539752"/>
            <a:ext cx="4349745" cy="1160465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/>
              <a:t>Client.py </a:t>
            </a:r>
            <a:br>
              <a:rPr lang="en-US" sz="4000"/>
            </a:br>
            <a:r>
              <a:rPr lang="en-US" sz="4000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FCE6748-ECC6-446D-A838-3FFF599EE41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070351" cy="4484683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Client.py Python code in the box on the right side. </a:t>
            </a:r>
          </a:p>
          <a:p>
            <a:pPr lvl="0"/>
            <a:r>
              <a:rPr lang="en-US"/>
              <a:t>Include the following attributes and behaviors:</a:t>
            </a:r>
          </a:p>
          <a:p>
            <a:pPr marL="285750" lvl="0" indent="-285750">
              <a:buChar char="•"/>
            </a:pPr>
            <a:r>
              <a:rPr lang="en-US"/>
              <a:t>Attributes</a:t>
            </a:r>
          </a:p>
          <a:p>
            <a:pPr marL="742950" lvl="1" indent="-285750"/>
            <a:r>
              <a:rPr lang="en-US" sz="1400"/>
              <a:t>__client_id</a:t>
            </a:r>
          </a:p>
          <a:p>
            <a:pPr marL="742950" lvl="1" indent="-285750"/>
            <a:r>
              <a:rPr lang="en-US" sz="1400"/>
              <a:t>__first_name</a:t>
            </a:r>
          </a:p>
          <a:p>
            <a:pPr marL="742950" lvl="1" indent="-285750"/>
            <a:r>
              <a:rPr lang="en-US" sz="1400"/>
              <a:t>__last_name</a:t>
            </a:r>
          </a:p>
          <a:p>
            <a:pPr marL="742950" lvl="1" indent="-285750"/>
            <a:r>
              <a:rPr lang="en-US" sz="1400"/>
              <a:t>__phone</a:t>
            </a:r>
          </a:p>
          <a:p>
            <a:pPr marL="742950" lvl="1" indent="-285750"/>
            <a:r>
              <a:rPr lang="en-US" sz="1400"/>
              <a:t>__email</a:t>
            </a:r>
          </a:p>
          <a:p>
            <a:pPr marL="285750" lvl="0" indent="-285750">
              <a:buChar char="•"/>
            </a:pPr>
            <a:r>
              <a:rPr lang="en-US"/>
              <a:t>Behaviors</a:t>
            </a:r>
          </a:p>
          <a:p>
            <a:pPr marL="742950" lvl="1" indent="-285750"/>
            <a:r>
              <a:rPr lang="en-US" sz="1400"/>
              <a:t>__lt__</a:t>
            </a:r>
          </a:p>
          <a:p>
            <a:pPr marL="742950" lvl="1" indent="-285750"/>
            <a:r>
              <a:rPr lang="en-US" sz="1400"/>
              <a:t>__le__</a:t>
            </a:r>
          </a:p>
          <a:p>
            <a:pPr marL="742950" lvl="1" indent="-285750"/>
            <a:r>
              <a:rPr lang="en-US" sz="1400"/>
              <a:t>__eq__</a:t>
            </a:r>
          </a:p>
          <a:p>
            <a:pPr marL="742950" lvl="1" indent="-285750"/>
            <a:r>
              <a:rPr lang="en-US" sz="1400"/>
              <a:t>__str__</a:t>
            </a:r>
          </a:p>
          <a:p>
            <a:pPr marL="285750" lvl="0" indent="-285750">
              <a:buChar char="•"/>
            </a:pPr>
            <a:r>
              <a:rPr lang="en-US"/>
              <a:t>Getters and Setters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B9BD0-BBE7-4D11-885B-6C7E1FDCC21D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Name: Kyrenia Ailen Andrade Avila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Date: 07/31/2022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class Client: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=0,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="Unknown",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="Unknown", phone="Unknown", email="Unknown"):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phone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email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classes that compare objects must implement __eq__ and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methods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__eq__ means "equals" and it must return a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boolean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means "less than" and it must return a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boolean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__le__ means "less than or equal to" and it must return a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boolean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(self, other):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this_full_name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" " +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other_full_name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other.__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" " + other.__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this_full_name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&lt;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other_full_name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__le__ (self, other):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this_full_name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" " +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other_full_name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other.__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" " + other.__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this_full_name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&lt;=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other_full_name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__eq__(self, other):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== other.__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__str__ method is automatically called when you print the object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__str__(self):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", " +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getters and setters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you normally validate them, but we're not validating anything here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set.__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#first_name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set.__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#last_name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set.__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#phone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self.__phone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phone):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set.__phone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phone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#email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self.__email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email):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set.__email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email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41A0-CE1E-45B6-8B14-D4FF0A2A2E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939802"/>
            <a:ext cx="4387848" cy="760415"/>
          </a:xfrm>
        </p:spPr>
        <p:txBody>
          <a:bodyPr/>
          <a:lstStyle/>
          <a:p>
            <a:pPr lvl="0"/>
            <a:r>
              <a:rPr lang="en-US"/>
              <a:t>SortingActualSpeed.py</a:t>
            </a:r>
            <a:br>
              <a:rPr lang="en-US"/>
            </a:br>
            <a:r>
              <a:rPr lang="en-US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1C9CA00-EF77-4311-BBEB-98F1ABE48F5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Python code. 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Read records into application</a:t>
            </a:r>
          </a:p>
          <a:p>
            <a:pPr marL="285750" lvl="0" indent="-285750">
              <a:buChar char="•"/>
            </a:pPr>
            <a:r>
              <a:rPr lang="en-US"/>
              <a:t>Test the following sorting algorithm speeds:</a:t>
            </a:r>
          </a:p>
          <a:p>
            <a:pPr marL="742950" lvl="1" indent="-285750"/>
            <a:r>
              <a:rPr lang="en-US" sz="1400"/>
              <a:t>Bubble Sort</a:t>
            </a:r>
          </a:p>
          <a:p>
            <a:pPr marL="742950" lvl="1" indent="-285750"/>
            <a:r>
              <a:rPr lang="en-US" sz="1400"/>
              <a:t>Selection Sort</a:t>
            </a:r>
          </a:p>
          <a:p>
            <a:pPr marL="742950" lvl="1" indent="-285750"/>
            <a:r>
              <a:rPr lang="en-US" sz="1400"/>
              <a:t>Insertion Sort</a:t>
            </a:r>
          </a:p>
          <a:p>
            <a:pPr marL="742950" lvl="1" indent="-285750"/>
            <a:r>
              <a:rPr lang="en-US" sz="1400"/>
              <a:t>Shell Sort</a:t>
            </a:r>
          </a:p>
          <a:p>
            <a:pPr marL="742950" lvl="1" indent="-285750"/>
            <a:r>
              <a:rPr lang="en-US" sz="1400"/>
              <a:t>Quicksort</a:t>
            </a:r>
          </a:p>
          <a:p>
            <a:pPr marL="742950" lvl="1" indent="-285750"/>
            <a:r>
              <a:rPr lang="en-US" sz="1400"/>
              <a:t>Merge Sort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87B8FA6-C564-4D98-88CF-1B9D576DD7DC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Name: Kyrenia Ailen Andrade Avila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Date: 07/31/2022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MergeSort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import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MergeSort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Client import Client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datetime import date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time      #use this library to time the code executions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display name and date in output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print("Name:", "Kyrenia Ailen Andrade Avila")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print("Date:",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date.today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#input_file_name = 'ClientData100.csv'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#input_file_name = 'ClientData1000.csv'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#input_file_name = 'ClientData10000.csv'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'ClientData100000.csv'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create a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clients = []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read the records from the ClientData.csv file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into Client objects and place the Client objects into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with open(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as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for line in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#split the line based on the commas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line.split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(',')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int( s[0 ]) #convert the default string to an int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s[1]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s[2]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phone = s[3]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email = s[4]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 create a client object using data from the file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phone, email)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 add client object 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clients.append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many client objects do we have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Scenario: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Sprting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records from a data file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"Scenario: Sorting " + str(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+ " Records"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#how long does it take to sort the records?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call the static sort method in the class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MergeSort.sort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sort {0} records: {1:.6f}".format(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Display the sorted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clients: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   print 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E7BD-8002-4311-8337-FD46EF87C6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Screenshot of 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841D14D-70DE-4582-AEE0-FF27252C4C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your SortingSpeed.py code and take a screenshot of the output. The output screenshot must show your name and the date to be accepted.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note. We are looking to avoid plagiarism. As a result, if the running code does not show your name and the current date, then this Course Project will be given a zero until you submit a PowerPoint that shows your name and the current date in the output screenshot.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27EAB-FC46-FD11-70FC-46225405A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269429"/>
            <a:ext cx="6019331" cy="231589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87404-C749-47CF-AB62-D58F4EAC5D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Sorting Speeds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3F9A65D3-683B-41A0-B28B-B9A9B1E799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table showing the time that it takes for the following sorting algorithms using different data sizes: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Bubble Sort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 Sort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 Sort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Shell Sort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Quicksort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Merge 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48756-0E84-F259-FB35-DCB18B04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2106021"/>
            <a:ext cx="6155141" cy="2669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1300</Words>
  <Application>Microsoft Office PowerPoint</Application>
  <PresentationFormat>Widescreen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CEIS295 Module 4</vt:lpstr>
      <vt:lpstr>Rubric</vt:lpstr>
      <vt:lpstr>Client.py  Python Code</vt:lpstr>
      <vt:lpstr>SortingActualSpeed.py Python Code</vt:lpstr>
      <vt:lpstr>Screenshot of  Running Code</vt:lpstr>
      <vt:lpstr>Table of Sorting Speeds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Kyrenia Ailen Andrade Avila</cp:lastModifiedBy>
  <cp:revision>41</cp:revision>
  <dcterms:created xsi:type="dcterms:W3CDTF">2018-12-20T22:43:36Z</dcterms:created>
  <dcterms:modified xsi:type="dcterms:W3CDTF">2022-07-31T17:34:10Z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