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145D-C3ED-4E18-8D92-60481643AF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D4F4D-113A-4A12-83BA-AB00837DC8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455D-DF1C-4918-8734-FE882F5FDC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A8E1B7-EFBB-46EA-B8EB-6E0338E13D46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6A82-3F9F-478B-BF18-9120642730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EE8B-BB7C-46A9-870D-1D72B6DCED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717132-CCBA-4034-8D8B-6BE089B634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58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651A-AB0C-4A1B-9305-431299253A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2CCC-98E0-4A40-B99D-BFF27909E9A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2314-7275-48CD-BC49-CE0C5A8105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31909F-BB34-4252-A7F4-34833D602EBB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7BC8-5E72-4DC5-B031-0AE3D21DA6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510D5-CF85-4010-8274-A4B3F6B1F7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553ED9-7548-443F-B67F-7A852948A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9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B6050-F24C-4CF7-B240-D00A29BA9C9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9532B-37D6-4872-B671-D01D5DDD7C4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C4CD7-0D52-4E26-BFF6-75CE65364B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F237DF-5846-40D8-8C63-00D556873607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68AA-CFD6-4029-919D-9ECA08096D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BEC4-0603-4A1D-816E-8B26D50330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332705-C26B-480F-8606-077B225B89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B90D-6519-4953-A893-B9335D1142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DD7D-9E64-4E41-AF4B-B7E0742AF6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CC09-A676-46A0-86ED-F182C05F51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2BA9B-C3AC-4877-A0E9-4E9EF95D25F5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2D3C-C80B-4647-A9B5-93AD370FE3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67CF-68BF-4DC7-8CFC-CC6B5D3CE6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C2A7D4-17FD-4500-A62A-AE715181DC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29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4101-BAEF-4E6D-993D-4299FE5BC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5737-F890-436B-AC3B-6076FE4AE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711F-6DFA-4682-A7EA-C86D65302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8EBA6A-FF31-41EE-8EC6-45B2F734BB67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9DCC-D3A0-4337-A6F4-24C60A165B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B6D2-5F94-4AD8-9D70-71207BC54A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80591C-1BED-4DB7-9A5A-33D0763819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20F2-87AF-4EDF-BCE7-80FC26345D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12BA-8B9B-432B-ABAE-BEC782C1E8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E0A16-EE65-405D-9405-358B307E0AE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4BEB7D-E5FD-432D-ACD3-BCFF749EA9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B4B996-714C-4436-8DAC-456FA6BC256F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B743FB-0B1B-414B-ADE7-CE08569DC4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113D4-BD29-4CCA-9174-29811D2BB5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8734BE-2BBF-4B90-A795-3FBE877C1E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0C7E-EBD4-4F36-A646-ACA0166EB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B7676-494A-4527-971E-4A93EC08B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DB57-D11A-4353-9887-853D4A8F9EA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E2B88-13DF-4970-962E-F88DBC271A3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9E45C-9DF1-4841-BF52-AFF6A940FEB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17B7BE-465B-41B7-AC72-632240FADB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FB4834-D659-4A9B-BCB2-F07CFCD7D671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33E5A8B-2B65-4233-8017-B0F085D70A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E57C43-F836-4863-A754-C1C1AC8099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792A5D-95C2-4936-92BC-BD8D651D54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B28A-BC5D-4B6E-808D-51B239A54EA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50F2F4-FB40-454A-9F8C-56CD627D10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BEDC00-F764-4E6F-827A-0C8BE0F7D17F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67D6020-6FC4-4BDE-B66D-92AE92E86D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E7AC6C-3B75-4C7E-92B7-9493626F09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6AF81D-926B-45CE-8DB5-AB0B30EEF4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D96CE2B-3A92-4483-BFA7-11A8D2C2AB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EE9482-8CAC-4756-B4A4-B71F91E42517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217F0D-F679-4549-8DFB-AC6B8E1BB5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3AC4FE-860E-4C75-8BB6-55C08D3CAB5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9A2236-27F8-4F2F-9A6F-B7C43DCD7A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1EE4-7ACE-4217-B19C-47EEE7915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0840-C9D9-4914-8A2C-2EE76815F6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7ABFD-4215-47E9-8FD3-6F48D9AB25C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8A6FED-F15F-4E7D-8481-7141D58633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FDCB22-2E96-4E1A-804A-B1F233192E64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114085-9BFB-46A9-8997-67838BD398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BA12FA-D871-410F-9FAF-92F1C76823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E08D6E-0F50-4DFE-B3DC-448E301AEC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1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743F-86FD-407E-8A04-641DDD6D5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C2D1A-5EEF-4582-B42D-35046049C27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D6385-17EF-490F-8DD7-DD01854A87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2FFD4-58C5-42AE-902A-B652857AD3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550998-DFED-4FB2-9322-4CB75158FA46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4CF065-6338-4CE6-9167-579AA3BC5E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3725A7-9502-4528-999C-C70DC4FE32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11B245-01C4-4A6F-9E46-3B9CEC475D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79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9EE4A-5828-4E48-B19D-0D3FA2B3B8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B4E4E-B452-4BB4-8619-4EE2CF7A9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81E1F-6648-41E1-82D3-6C90E5E138D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E44C07E-D599-484A-B0FA-76AAEB3B0A80}" type="datetime1">
              <a:rPr lang="en-US"/>
              <a:pPr lvl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BAA3-ABE7-4DD2-B928-93AFC855AD5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56DB-D566-4368-BEF8-321A85F28B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609D04C-8117-4912-976A-D56CED8E24F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9CF8-D601-40A1-A940-34C2F80EE3FC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112C3-E4DA-4381-86EA-7192348B19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Searching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8394-04BA-4814-89E2-EBAF709200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DF3D2E2-7D66-4A12-9841-FAC4AF5BB5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320536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769787512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2198634189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1984905469"/>
                    </a:ext>
                  </a:extLst>
                </a:gridCol>
              </a:tblGrid>
              <a:tr h="370807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Activity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Requirement(s)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Points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716577680"/>
                  </a:ext>
                </a:extLst>
              </a:tr>
              <a:tr h="640015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Use Objects with the Sort Routines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Client.py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957778583"/>
                  </a:ext>
                </a:extLst>
              </a:tr>
              <a:tr h="640015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Develop Code to Test the Searching Algorithm Speeds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SearchingActualSpeed.py code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20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903966684"/>
                  </a:ext>
                </a:extLst>
              </a:tr>
              <a:tr h="914308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to Demonstrate Working Application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Screenshot of running application showing your name and the current date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322030507"/>
                  </a:ext>
                </a:extLst>
              </a:tr>
              <a:tr h="640015"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Excel Table Showing Relevant Speeds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Table showing amount of time for each search routine</a:t>
                      </a:r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/>
                        <a:t>10</a:t>
                      </a:r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26235501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239F-0954-4BA0-A4E4-57AFACEAF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539752"/>
            <a:ext cx="4349745" cy="1160465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/>
              <a:t>Client.py </a:t>
            </a:r>
            <a:br>
              <a:rPr lang="en-US" sz="4000"/>
            </a:br>
            <a:r>
              <a:rPr lang="en-US" sz="4000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D5304D0-C522-4F05-A622-74DADC4100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070351" cy="4484683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Client.py Python code in the box on the right side. </a:t>
            </a:r>
          </a:p>
          <a:p>
            <a:pPr lvl="0"/>
            <a:r>
              <a:rPr lang="en-US"/>
              <a:t>Include the following attributes and behaviors:</a:t>
            </a:r>
          </a:p>
          <a:p>
            <a:pPr marL="285750" lvl="0" indent="-285750">
              <a:buChar char="•"/>
            </a:pPr>
            <a:r>
              <a:rPr lang="en-US"/>
              <a:t>Attributes</a:t>
            </a:r>
          </a:p>
          <a:p>
            <a:pPr marL="742950" lvl="1" indent="-285750"/>
            <a:r>
              <a:rPr lang="en-US" sz="1400"/>
              <a:t>__client_id</a:t>
            </a:r>
          </a:p>
          <a:p>
            <a:pPr marL="742950" lvl="1" indent="-285750"/>
            <a:r>
              <a:rPr lang="en-US" sz="1400"/>
              <a:t>__first_name</a:t>
            </a:r>
          </a:p>
          <a:p>
            <a:pPr marL="742950" lvl="1" indent="-285750"/>
            <a:r>
              <a:rPr lang="en-US" sz="1400"/>
              <a:t>__last_name</a:t>
            </a:r>
          </a:p>
          <a:p>
            <a:pPr marL="742950" lvl="1" indent="-285750"/>
            <a:r>
              <a:rPr lang="en-US" sz="1400"/>
              <a:t>__phone</a:t>
            </a:r>
          </a:p>
          <a:p>
            <a:pPr marL="742950" lvl="1" indent="-285750"/>
            <a:r>
              <a:rPr lang="en-US" sz="1400"/>
              <a:t>__email</a:t>
            </a:r>
          </a:p>
          <a:p>
            <a:pPr marL="285750" lvl="0" indent="-285750">
              <a:buChar char="•"/>
            </a:pPr>
            <a:r>
              <a:rPr lang="en-US"/>
              <a:t>Behaviors</a:t>
            </a:r>
          </a:p>
          <a:p>
            <a:pPr marL="742950" lvl="1" indent="-285750"/>
            <a:r>
              <a:rPr lang="en-US" sz="1400"/>
              <a:t>__lt__</a:t>
            </a:r>
          </a:p>
          <a:p>
            <a:pPr marL="742950" lvl="1" indent="-285750"/>
            <a:r>
              <a:rPr lang="en-US" sz="1400"/>
              <a:t>__eq__</a:t>
            </a:r>
          </a:p>
          <a:p>
            <a:pPr marL="742950" lvl="1" indent="-285750"/>
            <a:r>
              <a:rPr lang="en-US" sz="1400"/>
              <a:t>__str__</a:t>
            </a:r>
          </a:p>
          <a:p>
            <a:pPr marL="285750" lvl="0" indent="-285750">
              <a:buChar char="•"/>
            </a:pPr>
            <a:r>
              <a:rPr lang="en-US"/>
              <a:t>Getters and Setters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D9733-238D-4586-8FCA-01A50C8BACC2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08/07/2022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class Client: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=0,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="Unknown", phone="Unknown", email="Unknown"):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classes that compare objects must implement __eq__ and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methods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__eq__ means "equals"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means "less than"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__le__ means "less than or equal to" and it must return a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boolean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__ 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&lt;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__le__ 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&lt;=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__eq__(self, other):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== other.__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__str__ method is automatically called when you print the object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__str__(self):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str(self.__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+ ",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", " +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getters and setters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you normally validate them, but we're not validating anything here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#first_name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first_name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#last_name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self.__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set.__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last_name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self.__phone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phone):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set.__phone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phone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#email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return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self.__email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def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(self, email):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set.__email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email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5B40-C78B-429A-8730-849B17583D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387848" cy="760415"/>
          </a:xfrm>
        </p:spPr>
        <p:txBody>
          <a:bodyPr/>
          <a:lstStyle/>
          <a:p>
            <a:pPr lvl="0"/>
            <a:r>
              <a:rPr lang="en-US"/>
              <a:t>SearchingActualSpeed.py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D5A1FC95-5FFD-469C-A0E7-76CA1BD46B9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searching algorithm speeds:</a:t>
            </a:r>
          </a:p>
          <a:p>
            <a:pPr marL="742950" lvl="1" indent="-285750"/>
            <a:r>
              <a:rPr lang="en-US" sz="1400"/>
              <a:t>Linear Search</a:t>
            </a:r>
          </a:p>
          <a:p>
            <a:pPr marL="742950" lvl="1" indent="-285750"/>
            <a:r>
              <a:rPr lang="en-US" sz="1400"/>
              <a:t>Binary Search</a:t>
            </a:r>
          </a:p>
          <a:p>
            <a:pPr marL="285750" lvl="0" indent="-285750">
              <a:buChar char="•"/>
            </a:pPr>
            <a:r>
              <a:rPr lang="en-US"/>
              <a:t> Test these two algorithms against different size datasets</a:t>
            </a:r>
          </a:p>
          <a:p>
            <a:pPr marL="742950" lvl="1" indent="-285750"/>
            <a:r>
              <a:rPr lang="en-US" sz="1400"/>
              <a:t>100 records</a:t>
            </a:r>
          </a:p>
          <a:p>
            <a:pPr marL="742950" lvl="1" indent="-285750"/>
            <a:r>
              <a:rPr lang="en-US" sz="1400"/>
              <a:t>1,000 records</a:t>
            </a:r>
          </a:p>
          <a:p>
            <a:pPr marL="742950" lvl="1" indent="-285750"/>
            <a:r>
              <a:rPr lang="en-US" sz="1400"/>
              <a:t>10,000 records</a:t>
            </a:r>
          </a:p>
          <a:p>
            <a:pPr marL="742950" lvl="1" indent="-285750"/>
            <a:r>
              <a:rPr lang="en-US" sz="1400"/>
              <a:t>100,000 records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BE37C7F-5754-4AFB-9741-C435879A8B59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08/07/2022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LinearSearch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import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LinearSearch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import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BinarySearch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Quicksort import Quicksort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Client import Client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random    #use to generate random numbers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  #use this library to time the code executions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sys       #use to exit the application early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display name and date in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print("Name:", "Kyrenia Ailen Andrade Avila")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#input_file_name = 'ClientData100.csv'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#input_file_name = 'ClientData1000.csv'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#input_file_name = 'ClientData10000.csv'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'ClientData100000.csv'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clients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read the records from the ClientData.csv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into Client objects and place the Client objects into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#split the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int( s[0 ]) #convert the default string to an 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phone = s[3]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email = s[4]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create a client object using data from the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phone, email)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add client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clients.append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many client objects do we have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Scenario: Search for 1000 records from a data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Searching Through" + str(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+ " Records"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MUST SORT THE DATA TO DO A BINARY SEARCH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Quicksort.sort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#start and end record numbers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start_record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end_record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start_record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sort the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do a random linear search through the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start_record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end_record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result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BinarySearch.search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if result is None: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"was not found.")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else: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print(result)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linear search for 1000 random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4ED88-283B-42F3-BBFA-DD69C75C4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7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 of </a:t>
            </a:r>
            <a:br>
              <a:rPr lang="en-US" sz="37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4CF177C-C591-4953-8E91-9BE451D075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SearchingSpeed.py code and take a screenshot of the output. The output screenshot must show your name and the date to be accepted.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  <a:p>
            <a:pPr lv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FB60A-4646-A724-D418-E6474662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2" b="23"/>
          <a:stretch/>
        </p:blipFill>
        <p:spPr>
          <a:xfrm>
            <a:off x="5977788" y="716448"/>
            <a:ext cx="5425410" cy="5424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1BB9D-F3CA-458A-8E5B-FBD384110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Searching Speeds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7E533D8-108D-4ED8-9B49-EC8087970C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93662" y="3095661"/>
            <a:ext cx="3273863" cy="2482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table showing the time that it takes for the following searching algorithms using different data sizes: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Search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1EBC3-FE53-074B-8FF4-C4FEDD3D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36" y="3304310"/>
            <a:ext cx="7102874" cy="1652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1342</Words>
  <Application>Microsoft Office PowerPoint</Application>
  <PresentationFormat>Widescreen</PresentationFormat>
  <Paragraphs>192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CEIS295 Module 5</vt:lpstr>
      <vt:lpstr>Rubric</vt:lpstr>
      <vt:lpstr>Client.py  Python Code</vt:lpstr>
      <vt:lpstr>SearchingActualSpeed.py Python Code</vt:lpstr>
      <vt:lpstr>Screenshot of  Running Code</vt:lpstr>
      <vt:lpstr>Table of Searching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Kyrenia Ailen Andrade Avila</cp:lastModifiedBy>
  <cp:revision>43</cp:revision>
  <dcterms:created xsi:type="dcterms:W3CDTF">2018-12-20T22:43:36Z</dcterms:created>
  <dcterms:modified xsi:type="dcterms:W3CDTF">2022-08-07T18:42:32Z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