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E4"/>
    <a:srgbClr val="485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1110E-23F3-4E31-B7FC-9500642883CE}" v="10" dt="2024-05-20T18:53:2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C9B8-C739-FC22-F72D-2A84E2E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ED4E8-BF84-F2C4-56E6-667EE846B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9C54-EFE5-6E0D-3285-46CD6B4D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5D289-94E1-6E4A-E8F9-62416CE3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FDC6-C4C5-BA0D-D5D9-F8F6423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84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7556-B050-C5D1-0F51-4CC0A080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7047-FFD9-612F-9EF4-419E82DC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ED9B-5E09-9BA7-B5AF-8B52E12B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E487-C932-478F-B2D4-A679B116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1023-7F24-13DD-AA9F-F3618031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658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52164-2E87-568E-EC61-220F15C03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AF551-D137-F8D8-4CD2-18065292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6037-7519-EA39-0D3F-F0B7D1FD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9CF4-9B5D-1A6B-4D86-9C66F68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98E3B-D98E-0E2C-8B2E-50C2B10D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900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3FD3-B2C9-5944-3309-D11FB3C2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A8F3-27F4-AA22-A82C-BA9F10C5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435B-BE1E-CCC3-2A99-77062E5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A54D-DD03-B529-FC0F-E5FAA5C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F3B5-E125-1345-D2CF-B0C10C04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3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FB80-095B-2F7A-5BA7-C85ADB1C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B0CC-9D75-B3A1-5949-AE77587C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932B-3114-678B-DBA8-A25C3044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AFE7-32FC-17A5-1F2D-B8CA265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C3881-E139-37CA-4868-67ACCA4E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F48D-7C96-EAC2-BE25-739C4C5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5684-D175-6CF1-D628-7FB3B5437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E8C4-DE33-9150-9BEE-CDB1B65D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CA55-EB28-E7FC-21EF-787020DC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CF53D-12D1-BA92-3F82-346E1C32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2B73-7AAC-1440-5799-5EABE680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00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C2C3-E818-4131-D9BB-255F044F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1210-D716-9A5C-6311-F8E7D4BF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E7AC5-EE25-5B88-BBC2-415C4A83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B6353-B973-56D7-A48B-11CF9FB9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2D062-10B3-4AA4-3E95-CA1922B6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76E26-3ABD-29AE-D46F-231F530C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A00F1-6D52-0B32-3981-67845872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9F53-15D7-7081-A2E3-789979F3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0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9FB4-1EAA-6D33-F03F-2A94E946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F124B-2FD0-37FB-DBD3-27E1C6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09E7A-9BA4-6C84-D320-101AEC74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6921A-0F15-68D2-3A6A-89FE0D12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4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52B86-D85D-D970-A132-98C197A9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016E2-8EE8-5106-232F-2755F4FA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DC63-9934-F06C-5533-FECB9C25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390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EF17-B749-AE2E-19FA-E6AE1394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B89B-44FA-21F9-4904-2E7050B0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95ABE-6446-ED75-69F2-21E290885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A652-CD0C-09FA-ED72-9CD28B1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06B18-C11B-CA00-CC1C-FADA59B7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D133-2A5B-5AB1-464F-ECF564A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84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AC76-5A1D-D457-0B4F-740354F8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6FC6-CEA1-159D-19E6-AB1118F6D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7A0A-4EF0-4403-A75A-08F4B1C3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B8D0-C756-B768-8A73-8A708FB1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9BC09-3833-4B81-9CB1-7C4E114B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066FB-FABF-3C2B-B419-0555FB16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0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765D9-B4D4-B88E-FC9E-5279014B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A2B73-13FC-A629-84D2-9883A5B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3EBA6-DF65-BA6C-A339-AD04AF933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3CCED-9E57-4F3A-8BF4-C4619926730F}" type="datetimeFigureOut">
              <a:rPr lang="nl-BE" smtClean="0"/>
              <a:t>20/05/2024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78D3E-7ACD-0BC9-5CA7-A733E3C44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7C3F-EBFD-7EB7-A024-F7751DF4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47891-D132-4405-995C-B52A582260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8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633E-E583-5A78-4D80-A5DC028E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4" y="965489"/>
            <a:ext cx="10515600" cy="132556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CASE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Deliverables:</a:t>
            </a:r>
            <a:endParaRPr lang="nl-BE" sz="3200" b="1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DB6313-593E-2E2B-B6AD-C4AA8622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8324" y="4963800"/>
            <a:ext cx="9550826" cy="160668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9DA9B1F-2024-542D-018D-F1CDEC799E9E}"/>
              </a:ext>
            </a:extLst>
          </p:cNvPr>
          <p:cNvSpPr/>
          <p:nvPr/>
        </p:nvSpPr>
        <p:spPr>
          <a:xfrm rot="5400000">
            <a:off x="11412522" y="31162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47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4E7EC66E-D918-30E0-285B-725B748E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16522" y="22087"/>
            <a:ext cx="2432116" cy="88627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5CD0A66-63C8-F204-1B1B-B4C1A7687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8971" y="465227"/>
            <a:ext cx="7107435" cy="5927546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20431ED-5640-C957-E087-A77CC3AF8CCF}"/>
              </a:ext>
            </a:extLst>
          </p:cNvPr>
          <p:cNvSpPr/>
          <p:nvPr/>
        </p:nvSpPr>
        <p:spPr>
          <a:xfrm rot="5400000" flipV="1">
            <a:off x="1469" y="3272067"/>
            <a:ext cx="625608" cy="3966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EC7CF84-46D7-A92B-C8C4-CEFF1E0A1804}"/>
              </a:ext>
            </a:extLst>
          </p:cNvPr>
          <p:cNvSpPr/>
          <p:nvPr/>
        </p:nvSpPr>
        <p:spPr>
          <a:xfrm rot="5400000">
            <a:off x="11564922" y="32686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93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EEC296B-E32E-D53C-41AC-437D10BEA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2996" y="125580"/>
            <a:ext cx="8714942" cy="79398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EA03637-ACE7-713E-C838-84D1065D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620" y="1394459"/>
            <a:ext cx="2263648" cy="2263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9F9BB82-C545-278B-ADFA-A47DE87FB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7139" y="1394459"/>
            <a:ext cx="2263648" cy="226364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B7EEF9-FC26-9F9A-61FE-BAF05BAC8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4051" y="3813908"/>
            <a:ext cx="2263648" cy="22636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5A932F5-2E1B-EFB9-1FE6-74BBBDC8FF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00324" y="3813908"/>
            <a:ext cx="2263648" cy="2263648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9D4350F-18BD-D1BA-520C-9385DB7577D0}"/>
              </a:ext>
            </a:extLst>
          </p:cNvPr>
          <p:cNvSpPr/>
          <p:nvPr/>
        </p:nvSpPr>
        <p:spPr>
          <a:xfrm rot="5400000">
            <a:off x="11412522" y="31162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D3434C3-40EE-F744-2553-A25072873E35}"/>
              </a:ext>
            </a:extLst>
          </p:cNvPr>
          <p:cNvSpPr/>
          <p:nvPr/>
        </p:nvSpPr>
        <p:spPr>
          <a:xfrm rot="5400000" flipV="1">
            <a:off x="1469" y="3272067"/>
            <a:ext cx="625608" cy="3966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946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53A6BB-7233-9D6A-9877-7117C72EB23C}"/>
              </a:ext>
            </a:extLst>
          </p:cNvPr>
          <p:cNvSpPr/>
          <p:nvPr/>
        </p:nvSpPr>
        <p:spPr>
          <a:xfrm rot="5400000">
            <a:off x="11412522" y="31162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655C935-D981-3634-7CAA-1B1CBEADD5F5}"/>
              </a:ext>
            </a:extLst>
          </p:cNvPr>
          <p:cNvSpPr/>
          <p:nvPr/>
        </p:nvSpPr>
        <p:spPr>
          <a:xfrm rot="5400000" flipV="1">
            <a:off x="1469" y="3272067"/>
            <a:ext cx="625608" cy="3966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5D3AC44-4165-0435-9B49-23056D95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9515" y="178895"/>
            <a:ext cx="8171183" cy="7798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31859D1-2A62-7BFA-B561-63217FE73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2800" y="2238221"/>
            <a:ext cx="6464622" cy="138920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907235C-A830-9EC8-8BC7-661B3BC7B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2800" y="4332721"/>
            <a:ext cx="8048393" cy="11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4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4DA3183-CD78-F810-1CFE-0F60345B881B}"/>
              </a:ext>
            </a:extLst>
          </p:cNvPr>
          <p:cNvSpPr/>
          <p:nvPr/>
        </p:nvSpPr>
        <p:spPr>
          <a:xfrm rot="5400000">
            <a:off x="11412522" y="31162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FC9A46A4-7B5F-A41A-3A3E-E4ECC2711F33}"/>
              </a:ext>
            </a:extLst>
          </p:cNvPr>
          <p:cNvSpPr/>
          <p:nvPr/>
        </p:nvSpPr>
        <p:spPr>
          <a:xfrm rot="5400000" flipV="1">
            <a:off x="1469" y="3272067"/>
            <a:ext cx="625608" cy="3966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4F34B0-E67F-83AA-1467-4A62EA60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6487" y="29497"/>
            <a:ext cx="10880710" cy="991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5BA51F-E8F7-FDA0-8A07-1DA2CBD5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33" y="710053"/>
            <a:ext cx="2613096" cy="566127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FA4040A-0C77-25C6-AC80-9C05CDF4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99" y="691970"/>
            <a:ext cx="2613096" cy="5661271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E1CE86-8A8E-294B-E7FF-C5D50EB6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67" y="710053"/>
            <a:ext cx="2613096" cy="5661273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3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2FF6913-DE69-2BCE-7113-D33F463FFF0D}"/>
              </a:ext>
            </a:extLst>
          </p:cNvPr>
          <p:cNvSpPr/>
          <p:nvPr/>
        </p:nvSpPr>
        <p:spPr>
          <a:xfrm rot="5400000">
            <a:off x="11412522" y="3116279"/>
            <a:ext cx="625608" cy="39668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CEC1210-7C4A-F772-068F-6B3F6350FED7}"/>
              </a:ext>
            </a:extLst>
          </p:cNvPr>
          <p:cNvSpPr/>
          <p:nvPr/>
        </p:nvSpPr>
        <p:spPr>
          <a:xfrm rot="5400000" flipV="1">
            <a:off x="1469" y="3272067"/>
            <a:ext cx="625608" cy="396687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AC053AA-CF39-D0E4-B055-5450F998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51198" y="199449"/>
            <a:ext cx="9808727" cy="8936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7DE303-2275-3B6A-40BD-D7A8479D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87" y="1473889"/>
            <a:ext cx="9620625" cy="461865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9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4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4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BE764335634048A2E7D2DA0B69220B" ma:contentTypeVersion="16" ma:contentTypeDescription="Een nieuw document maken." ma:contentTypeScope="" ma:versionID="01c7379e62c24aa9b91aa96592d44b69">
  <xsd:schema xmlns:xsd="http://www.w3.org/2001/XMLSchema" xmlns:xs="http://www.w3.org/2001/XMLSchema" xmlns:p="http://schemas.microsoft.com/office/2006/metadata/properties" xmlns:ns3="877c0054-c6e6-4663-8f83-a1bfaeef0905" xmlns:ns4="a4da4b5e-698b-4866-a39f-6c03be146a5b" targetNamespace="http://schemas.microsoft.com/office/2006/metadata/properties" ma:root="true" ma:fieldsID="cc99485ca7a4ca5b87b95e3813b1e872" ns3:_="" ns4:_="">
    <xsd:import namespace="877c0054-c6e6-4663-8f83-a1bfaeef0905"/>
    <xsd:import namespace="a4da4b5e-698b-4866-a39f-6c03be146a5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c0054-c6e6-4663-8f83-a1bfaeef0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a4b5e-698b-4866-a39f-6c03be146a5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7c0054-c6e6-4663-8f83-a1bfaeef0905" xsi:nil="true"/>
  </documentManagement>
</p:properties>
</file>

<file path=customXml/itemProps1.xml><?xml version="1.0" encoding="utf-8"?>
<ds:datastoreItem xmlns:ds="http://schemas.openxmlformats.org/officeDocument/2006/customXml" ds:itemID="{387BA5B4-7A67-409B-A510-F9BB679C33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c0054-c6e6-4663-8f83-a1bfaeef0905"/>
    <ds:schemaRef ds:uri="a4da4b5e-698b-4866-a39f-6c03be146a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931269-BD6E-48CD-AECB-D52AF6A01C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AD4608-4A86-4A22-8469-DA2765918256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a4da4b5e-698b-4866-a39f-6c03be146a5b"/>
    <ds:schemaRef ds:uri="http://schemas.microsoft.com/office/infopath/2007/PartnerControls"/>
    <ds:schemaRef ds:uri="877c0054-c6e6-4663-8f83-a1bfaeef090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CASE Deliverables: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Deliverables:</dc:title>
  <dc:creator>Windows-gebruiker</dc:creator>
  <cp:lastModifiedBy>Windows-gebruiker</cp:lastModifiedBy>
  <cp:revision>2</cp:revision>
  <dcterms:created xsi:type="dcterms:W3CDTF">2024-05-20T18:09:26Z</dcterms:created>
  <dcterms:modified xsi:type="dcterms:W3CDTF">2024-05-20T18:53:22Z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0x01010064BE764335634048A2E7D2DA0B69220B</vt:lpwstr>
  </property>
</Properties>
</file>