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8571" y="4585063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대전고</a:t>
            </a:r>
            <a:r>
              <a:rPr lang="ko-KR" altLang="en-US" dirty="0" smtClean="0"/>
              <a:t> 조성환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여기에 아이디어를 자유롭게 작성해보세요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89" y="3618411"/>
            <a:ext cx="8987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물체 백과사전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과일이 신선할까</a:t>
            </a:r>
            <a:r>
              <a:rPr lang="en-US" altLang="ko-KR" dirty="0" smtClean="0"/>
              <a:t>??(</a:t>
            </a:r>
            <a:r>
              <a:rPr lang="ko-KR" altLang="en-US" dirty="0" smtClean="0"/>
              <a:t>과일의 싱싱함 비교</a:t>
            </a:r>
            <a:r>
              <a:rPr lang="en-US" altLang="ko-KR" dirty="0" smtClean="0"/>
              <a:t>),</a:t>
            </a:r>
            <a:r>
              <a:rPr lang="ko-KR" altLang="en-US" dirty="0" err="1" smtClean="0"/>
              <a:t>아듀이노를</a:t>
            </a:r>
            <a:r>
              <a:rPr lang="ko-KR" altLang="en-US" dirty="0" smtClean="0"/>
              <a:t> 활용해 인식된 물체에 따라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나오게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카메라를 연결해서 고구마를 보여주면 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포도를 보여주면 노란색이 </a:t>
            </a:r>
            <a:r>
              <a:rPr lang="ko-KR" altLang="en-US" dirty="0" err="1" smtClean="0"/>
              <a:t>뜨게등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어떤 과일이 싱싱할까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???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과일의 싱싱함을 비교해주는 혁신적이고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미래지향적인 앱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https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://kaang0018.github.io/gaboza/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WIN10</cp:lastModifiedBy>
  <cp:revision>22</cp:revision>
  <dcterms:created xsi:type="dcterms:W3CDTF">2020-11-16T04:48:21Z</dcterms:created>
  <dcterms:modified xsi:type="dcterms:W3CDTF">2020-11-25T11:33:54Z</dcterms:modified>
</cp:coreProperties>
</file>