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70" r:id="rId4"/>
    <p:sldId id="269" r:id="rId5"/>
    <p:sldId id="268" r:id="rId6"/>
    <p:sldId id="267" r:id="rId7"/>
    <p:sldId id="266" r:id="rId8"/>
    <p:sldId id="265" r:id="rId9"/>
    <p:sldId id="264" r:id="rId10"/>
    <p:sldId id="263" r:id="rId11"/>
    <p:sldId id="262" r:id="rId12"/>
    <p:sldId id="261" r:id="rId13"/>
    <p:sldId id="260" r:id="rId14"/>
    <p:sldId id="259" r:id="rId15"/>
    <p:sldId id="25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6.xml.rels><?xml version="1.0" encoding="UTF-8" standalone="yes"?>
<Relationships xmlns="http://schemas.openxmlformats.org/package/2006/relationships"><Relationship Id="rId1" Type="http://schemas.openxmlformats.org/officeDocument/2006/relationships/image" Target="../media/image3.jpg"/></Relationships>
</file>

<file path=ppt/diagrams/_rels/data8.xml.rels><?xml version="1.0" encoding="UTF-8" standalone="yes"?>
<Relationships xmlns="http://schemas.openxmlformats.org/package/2006/relationships"><Relationship Id="rId2" Type="http://schemas.openxmlformats.org/officeDocument/2006/relationships/hyperlink" Target="https://www.flickr.com/photos/miuet/17184218949" TargetMode="External"/><Relationship Id="rId1" Type="http://schemas.openxmlformats.org/officeDocument/2006/relationships/image" Target="../media/image7.jpg"/></Relationships>
</file>

<file path=ppt/diagrams/_rels/drawing6.xml.rels><?xml version="1.0" encoding="UTF-8" standalone="yes"?>
<Relationships xmlns="http://schemas.openxmlformats.org/package/2006/relationships"><Relationship Id="rId1" Type="http://schemas.openxmlformats.org/officeDocument/2006/relationships/image" Target="../media/image3.jpg"/></Relationships>
</file>

<file path=ppt/diagrams/_rels/drawing8.xml.rels><?xml version="1.0" encoding="UTF-8" standalone="yes"?>
<Relationships xmlns="http://schemas.openxmlformats.org/package/2006/relationships"><Relationship Id="rId2" Type="http://schemas.openxmlformats.org/officeDocument/2006/relationships/hyperlink" Target="https://www.flickr.com/photos/miuet/17184218949" TargetMode="External"/><Relationship Id="rId1" Type="http://schemas.openxmlformats.org/officeDocument/2006/relationships/image" Target="../media/image7.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01AD93-7BC6-4CB1-8CBC-FA584A17E2B5}"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tr-TR"/>
        </a:p>
      </dgm:t>
    </dgm:pt>
    <dgm:pt modelId="{F1A0FCF6-4071-4D41-9659-91C65A491432}">
      <dgm:prSet/>
      <dgm:spPr/>
      <dgm:t>
        <a:bodyPr/>
        <a:lstStyle/>
        <a:p>
          <a:r>
            <a:rPr lang="tr-TR" b="0"/>
            <a:t>TÜRKİYE ULAŞIM</a:t>
          </a:r>
          <a:endParaRPr lang="tr-TR"/>
        </a:p>
      </dgm:t>
    </dgm:pt>
    <dgm:pt modelId="{4441165D-225F-4475-AE5D-FABC8D2E6FDF}" type="parTrans" cxnId="{2B65E1A7-2BBB-4836-8B9B-63D5E17D04CD}">
      <dgm:prSet/>
      <dgm:spPr/>
      <dgm:t>
        <a:bodyPr/>
        <a:lstStyle/>
        <a:p>
          <a:endParaRPr lang="tr-TR"/>
        </a:p>
      </dgm:t>
    </dgm:pt>
    <dgm:pt modelId="{92A82320-17DD-47FF-82EB-94F67E9F53DB}" type="sibTrans" cxnId="{2B65E1A7-2BBB-4836-8B9B-63D5E17D04CD}">
      <dgm:prSet/>
      <dgm:spPr/>
      <dgm:t>
        <a:bodyPr/>
        <a:lstStyle/>
        <a:p>
          <a:endParaRPr lang="tr-TR"/>
        </a:p>
      </dgm:t>
    </dgm:pt>
    <dgm:pt modelId="{000B7B12-4489-4E93-8F8B-482C613B431F}" type="pres">
      <dgm:prSet presAssocID="{4601AD93-7BC6-4CB1-8CBC-FA584A17E2B5}" presName="Name0" presStyleCnt="0">
        <dgm:presLayoutVars>
          <dgm:dir/>
          <dgm:resizeHandles val="exact"/>
        </dgm:presLayoutVars>
      </dgm:prSet>
      <dgm:spPr/>
    </dgm:pt>
    <dgm:pt modelId="{15B9B4BB-CFF2-4DD3-8F72-D018B32241AD}" type="pres">
      <dgm:prSet presAssocID="{F1A0FCF6-4071-4D41-9659-91C65A491432}" presName="node" presStyleLbl="node1" presStyleIdx="0" presStyleCnt="1">
        <dgm:presLayoutVars>
          <dgm:bulletEnabled val="1"/>
        </dgm:presLayoutVars>
      </dgm:prSet>
      <dgm:spPr/>
    </dgm:pt>
  </dgm:ptLst>
  <dgm:cxnLst>
    <dgm:cxn modelId="{C93D4F48-50F9-443B-862E-C4E612422A1F}" type="presOf" srcId="{4601AD93-7BC6-4CB1-8CBC-FA584A17E2B5}" destId="{000B7B12-4489-4E93-8F8B-482C613B431F}" srcOrd="0" destOrd="0" presId="urn:microsoft.com/office/officeart/2005/8/layout/process1"/>
    <dgm:cxn modelId="{5B51A57E-C423-4E95-A7AB-85932B07EB3D}" type="presOf" srcId="{F1A0FCF6-4071-4D41-9659-91C65A491432}" destId="{15B9B4BB-CFF2-4DD3-8F72-D018B32241AD}" srcOrd="0" destOrd="0" presId="urn:microsoft.com/office/officeart/2005/8/layout/process1"/>
    <dgm:cxn modelId="{2B65E1A7-2BBB-4836-8B9B-63D5E17D04CD}" srcId="{4601AD93-7BC6-4CB1-8CBC-FA584A17E2B5}" destId="{F1A0FCF6-4071-4D41-9659-91C65A491432}" srcOrd="0" destOrd="0" parTransId="{4441165D-225F-4475-AE5D-FABC8D2E6FDF}" sibTransId="{92A82320-17DD-47FF-82EB-94F67E9F53DB}"/>
    <dgm:cxn modelId="{8FD9250C-B7A8-4553-8BC3-CE0D937CAFFE}" type="presParOf" srcId="{000B7B12-4489-4E93-8F8B-482C613B431F}" destId="{15B9B4BB-CFF2-4DD3-8F72-D018B32241AD}"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AE212FF-4EC1-4407-8E32-7DA905EB0586}"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tr-TR"/>
        </a:p>
      </dgm:t>
    </dgm:pt>
    <dgm:pt modelId="{5A63A105-64C9-4C95-871A-1F49A60DBC00}">
      <dgm:prSet/>
      <dgm:spPr/>
      <dgm:t>
        <a:bodyPr/>
        <a:lstStyle/>
        <a:p>
          <a:r>
            <a:rPr lang="tr-TR"/>
            <a:t>Yolculuk sonunda yolculuğu puanlayabilecek ve bu sayede ulaşımda </a:t>
          </a:r>
        </a:p>
      </dgm:t>
    </dgm:pt>
    <dgm:pt modelId="{85E22141-6EFF-4806-88B3-2F15310C552A}" type="parTrans" cxnId="{1FB17802-61F7-4051-A24D-407D6853131C}">
      <dgm:prSet/>
      <dgm:spPr/>
      <dgm:t>
        <a:bodyPr/>
        <a:lstStyle/>
        <a:p>
          <a:endParaRPr lang="tr-TR"/>
        </a:p>
      </dgm:t>
    </dgm:pt>
    <dgm:pt modelId="{E9CFD3CB-8876-4E75-92B8-6E49F9948ACB}" type="sibTrans" cxnId="{1FB17802-61F7-4051-A24D-407D6853131C}">
      <dgm:prSet/>
      <dgm:spPr/>
      <dgm:t>
        <a:bodyPr/>
        <a:lstStyle/>
        <a:p>
          <a:endParaRPr lang="tr-TR"/>
        </a:p>
      </dgm:t>
    </dgm:pt>
    <dgm:pt modelId="{22209AB6-B3F0-4A6C-AFFD-0FFED14410CD}">
      <dgm:prSet/>
      <dgm:spPr/>
      <dgm:t>
        <a:bodyPr/>
        <a:lstStyle/>
        <a:p>
          <a:r>
            <a:rPr lang="tr-TR"/>
            <a:t>kaliteli hizmetin kalitesinin arttırılmasında rol alınabilecektir. </a:t>
          </a:r>
        </a:p>
      </dgm:t>
    </dgm:pt>
    <dgm:pt modelId="{8A58B71F-459E-4D1E-95EB-A76AE65102D5}" type="parTrans" cxnId="{3C5D44C3-3243-4AD8-906F-597102917C11}">
      <dgm:prSet/>
      <dgm:spPr/>
      <dgm:t>
        <a:bodyPr/>
        <a:lstStyle/>
        <a:p>
          <a:endParaRPr lang="tr-TR"/>
        </a:p>
      </dgm:t>
    </dgm:pt>
    <dgm:pt modelId="{D94CE1D8-E5ED-4A1B-99A6-FB01A79A2A29}" type="sibTrans" cxnId="{3C5D44C3-3243-4AD8-906F-597102917C11}">
      <dgm:prSet/>
      <dgm:spPr/>
      <dgm:t>
        <a:bodyPr/>
        <a:lstStyle/>
        <a:p>
          <a:endParaRPr lang="tr-TR"/>
        </a:p>
      </dgm:t>
    </dgm:pt>
    <dgm:pt modelId="{862A082B-D80D-44AC-96FA-8B7E0400E88B}" type="pres">
      <dgm:prSet presAssocID="{BAE212FF-4EC1-4407-8E32-7DA905EB0586}" presName="Name0" presStyleCnt="0">
        <dgm:presLayoutVars>
          <dgm:chMax val="7"/>
          <dgm:dir/>
          <dgm:animLvl val="lvl"/>
          <dgm:resizeHandles val="exact"/>
        </dgm:presLayoutVars>
      </dgm:prSet>
      <dgm:spPr/>
    </dgm:pt>
    <dgm:pt modelId="{4FA5AB78-4EC2-451C-928C-0D9DB985DC9E}" type="pres">
      <dgm:prSet presAssocID="{5A63A105-64C9-4C95-871A-1F49A60DBC00}" presName="circle1" presStyleLbl="node1" presStyleIdx="0" presStyleCnt="2"/>
      <dgm:spPr/>
    </dgm:pt>
    <dgm:pt modelId="{0EB47E98-4FD2-4427-B2ED-5D4B8F00CFC8}" type="pres">
      <dgm:prSet presAssocID="{5A63A105-64C9-4C95-871A-1F49A60DBC00}" presName="space" presStyleCnt="0"/>
      <dgm:spPr/>
    </dgm:pt>
    <dgm:pt modelId="{8E7831E0-1AA6-4BF8-B81F-FEBDC5798781}" type="pres">
      <dgm:prSet presAssocID="{5A63A105-64C9-4C95-871A-1F49A60DBC00}" presName="rect1" presStyleLbl="alignAcc1" presStyleIdx="0" presStyleCnt="2" custLinFactNeighborX="0" custLinFactNeighborY="13986"/>
      <dgm:spPr/>
    </dgm:pt>
    <dgm:pt modelId="{BED9F93A-23C5-4359-B2D2-EBD5BE48DA1C}" type="pres">
      <dgm:prSet presAssocID="{22209AB6-B3F0-4A6C-AFFD-0FFED14410CD}" presName="vertSpace2" presStyleLbl="node1" presStyleIdx="0" presStyleCnt="2"/>
      <dgm:spPr/>
    </dgm:pt>
    <dgm:pt modelId="{91E558FC-90FC-494C-B5DA-51A6E8AC44C8}" type="pres">
      <dgm:prSet presAssocID="{22209AB6-B3F0-4A6C-AFFD-0FFED14410CD}" presName="circle2" presStyleLbl="node1" presStyleIdx="1" presStyleCnt="2"/>
      <dgm:spPr/>
    </dgm:pt>
    <dgm:pt modelId="{CE5B6EBF-7785-46C1-A9A5-B8D3C7E655E7}" type="pres">
      <dgm:prSet presAssocID="{22209AB6-B3F0-4A6C-AFFD-0FFED14410CD}" presName="rect2" presStyleLbl="alignAcc1" presStyleIdx="1" presStyleCnt="2"/>
      <dgm:spPr/>
    </dgm:pt>
    <dgm:pt modelId="{661FD7A4-32F0-470C-8D82-93CE013E1206}" type="pres">
      <dgm:prSet presAssocID="{5A63A105-64C9-4C95-871A-1F49A60DBC00}" presName="rect1ParTxNoCh" presStyleLbl="alignAcc1" presStyleIdx="1" presStyleCnt="2">
        <dgm:presLayoutVars>
          <dgm:chMax val="1"/>
          <dgm:bulletEnabled val="1"/>
        </dgm:presLayoutVars>
      </dgm:prSet>
      <dgm:spPr/>
    </dgm:pt>
    <dgm:pt modelId="{CB008464-675E-4B87-9B26-0B0DA4A61D62}" type="pres">
      <dgm:prSet presAssocID="{22209AB6-B3F0-4A6C-AFFD-0FFED14410CD}" presName="rect2ParTxNoCh" presStyleLbl="alignAcc1" presStyleIdx="1" presStyleCnt="2">
        <dgm:presLayoutVars>
          <dgm:chMax val="1"/>
          <dgm:bulletEnabled val="1"/>
        </dgm:presLayoutVars>
      </dgm:prSet>
      <dgm:spPr/>
    </dgm:pt>
  </dgm:ptLst>
  <dgm:cxnLst>
    <dgm:cxn modelId="{1FB17802-61F7-4051-A24D-407D6853131C}" srcId="{BAE212FF-4EC1-4407-8E32-7DA905EB0586}" destId="{5A63A105-64C9-4C95-871A-1F49A60DBC00}" srcOrd="0" destOrd="0" parTransId="{85E22141-6EFF-4806-88B3-2F15310C552A}" sibTransId="{E9CFD3CB-8876-4E75-92B8-6E49F9948ACB}"/>
    <dgm:cxn modelId="{B4B83220-25DD-441C-834A-DC4F3AF21D79}" type="presOf" srcId="{5A63A105-64C9-4C95-871A-1F49A60DBC00}" destId="{8E7831E0-1AA6-4BF8-B81F-FEBDC5798781}" srcOrd="0" destOrd="0" presId="urn:microsoft.com/office/officeart/2005/8/layout/target3"/>
    <dgm:cxn modelId="{5B511B53-58A5-4955-947A-B70B4BFFDF55}" type="presOf" srcId="{22209AB6-B3F0-4A6C-AFFD-0FFED14410CD}" destId="{CB008464-675E-4B87-9B26-0B0DA4A61D62}" srcOrd="1" destOrd="0" presId="urn:microsoft.com/office/officeart/2005/8/layout/target3"/>
    <dgm:cxn modelId="{B55D608B-CC08-4FF2-B08D-8A5280C9E9FF}" type="presOf" srcId="{BAE212FF-4EC1-4407-8E32-7DA905EB0586}" destId="{862A082B-D80D-44AC-96FA-8B7E0400E88B}" srcOrd="0" destOrd="0" presId="urn:microsoft.com/office/officeart/2005/8/layout/target3"/>
    <dgm:cxn modelId="{87B178B0-D09A-4D2B-8789-63F75F21EF03}" type="presOf" srcId="{5A63A105-64C9-4C95-871A-1F49A60DBC00}" destId="{661FD7A4-32F0-470C-8D82-93CE013E1206}" srcOrd="1" destOrd="0" presId="urn:microsoft.com/office/officeart/2005/8/layout/target3"/>
    <dgm:cxn modelId="{786547C2-6069-4F58-875C-47D6DA116577}" type="presOf" srcId="{22209AB6-B3F0-4A6C-AFFD-0FFED14410CD}" destId="{CE5B6EBF-7785-46C1-A9A5-B8D3C7E655E7}" srcOrd="0" destOrd="0" presId="urn:microsoft.com/office/officeart/2005/8/layout/target3"/>
    <dgm:cxn modelId="{3C5D44C3-3243-4AD8-906F-597102917C11}" srcId="{BAE212FF-4EC1-4407-8E32-7DA905EB0586}" destId="{22209AB6-B3F0-4A6C-AFFD-0FFED14410CD}" srcOrd="1" destOrd="0" parTransId="{8A58B71F-459E-4D1E-95EB-A76AE65102D5}" sibTransId="{D94CE1D8-E5ED-4A1B-99A6-FB01A79A2A29}"/>
    <dgm:cxn modelId="{11A97009-3042-45F4-B3CD-98471AF13A4D}" type="presParOf" srcId="{862A082B-D80D-44AC-96FA-8B7E0400E88B}" destId="{4FA5AB78-4EC2-451C-928C-0D9DB985DC9E}" srcOrd="0" destOrd="0" presId="urn:microsoft.com/office/officeart/2005/8/layout/target3"/>
    <dgm:cxn modelId="{24E0CE27-732D-4C01-B914-0D6E48696C59}" type="presParOf" srcId="{862A082B-D80D-44AC-96FA-8B7E0400E88B}" destId="{0EB47E98-4FD2-4427-B2ED-5D4B8F00CFC8}" srcOrd="1" destOrd="0" presId="urn:microsoft.com/office/officeart/2005/8/layout/target3"/>
    <dgm:cxn modelId="{5726DEFD-F64A-4ADE-9E76-878F23164553}" type="presParOf" srcId="{862A082B-D80D-44AC-96FA-8B7E0400E88B}" destId="{8E7831E0-1AA6-4BF8-B81F-FEBDC5798781}" srcOrd="2" destOrd="0" presId="urn:microsoft.com/office/officeart/2005/8/layout/target3"/>
    <dgm:cxn modelId="{59612C86-C2B6-41A8-B34A-43F9E6E5CA5D}" type="presParOf" srcId="{862A082B-D80D-44AC-96FA-8B7E0400E88B}" destId="{BED9F93A-23C5-4359-B2D2-EBD5BE48DA1C}" srcOrd="3" destOrd="0" presId="urn:microsoft.com/office/officeart/2005/8/layout/target3"/>
    <dgm:cxn modelId="{AF73FABC-B2EE-47D4-9824-359F2EC13F47}" type="presParOf" srcId="{862A082B-D80D-44AC-96FA-8B7E0400E88B}" destId="{91E558FC-90FC-494C-B5DA-51A6E8AC44C8}" srcOrd="4" destOrd="0" presId="urn:microsoft.com/office/officeart/2005/8/layout/target3"/>
    <dgm:cxn modelId="{76D43BDC-A441-4983-8366-7334DC8F0816}" type="presParOf" srcId="{862A082B-D80D-44AC-96FA-8B7E0400E88B}" destId="{CE5B6EBF-7785-46C1-A9A5-B8D3C7E655E7}" srcOrd="5" destOrd="0" presId="urn:microsoft.com/office/officeart/2005/8/layout/target3"/>
    <dgm:cxn modelId="{1D706185-27D9-48CE-A11A-B1051C361AD9}" type="presParOf" srcId="{862A082B-D80D-44AC-96FA-8B7E0400E88B}" destId="{661FD7A4-32F0-470C-8D82-93CE013E1206}" srcOrd="6" destOrd="0" presId="urn:microsoft.com/office/officeart/2005/8/layout/target3"/>
    <dgm:cxn modelId="{2B7BE794-9FD3-4DEF-A236-1857A943407A}" type="presParOf" srcId="{862A082B-D80D-44AC-96FA-8B7E0400E88B}" destId="{CB008464-675E-4B87-9B26-0B0DA4A61D62}" srcOrd="7" destOrd="0" presId="urn:microsoft.com/office/officeart/2005/8/layout/targe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AA9F21E-F508-4984-82FF-BE7D9E3F5533}"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tr-TR"/>
        </a:p>
      </dgm:t>
    </dgm:pt>
    <dgm:pt modelId="{19AD2BD5-96E3-4229-8CC9-42DD0931F364}">
      <dgm:prSet/>
      <dgm:spPr/>
      <dgm:t>
        <a:bodyPr/>
        <a:lstStyle/>
        <a:p>
          <a:r>
            <a:rPr lang="tr-TR"/>
            <a:t>Bulunulan her şehir için ayrı bir uygulama ve ulaşım kartı edinme derdinize </a:t>
          </a:r>
        </a:p>
      </dgm:t>
    </dgm:pt>
    <dgm:pt modelId="{F800B465-6C92-4407-B8D8-A28E46776C7C}" type="parTrans" cxnId="{79686358-6877-4BCD-A994-4C14DB62A207}">
      <dgm:prSet/>
      <dgm:spPr/>
      <dgm:t>
        <a:bodyPr/>
        <a:lstStyle/>
        <a:p>
          <a:endParaRPr lang="tr-TR"/>
        </a:p>
      </dgm:t>
    </dgm:pt>
    <dgm:pt modelId="{963594C2-F9E1-4061-888B-35A98A9AAE17}" type="sibTrans" cxnId="{79686358-6877-4BCD-A994-4C14DB62A207}">
      <dgm:prSet/>
      <dgm:spPr/>
      <dgm:t>
        <a:bodyPr/>
        <a:lstStyle/>
        <a:p>
          <a:endParaRPr lang="tr-TR"/>
        </a:p>
      </dgm:t>
    </dgm:pt>
    <dgm:pt modelId="{0A7B423A-C730-475D-9DB1-D081D068E30F}">
      <dgm:prSet/>
      <dgm:spPr/>
      <dgm:t>
        <a:bodyPr/>
        <a:lstStyle/>
        <a:p>
          <a:r>
            <a:rPr lang="tr-TR" dirty="0"/>
            <a:t>son veriyor olabilecektir.</a:t>
          </a:r>
        </a:p>
      </dgm:t>
    </dgm:pt>
    <dgm:pt modelId="{A2DB5279-8CD3-4DCC-9C96-8145D6F7376D}" type="parTrans" cxnId="{9C035093-6ED9-49B1-AF78-E2B086CE40E6}">
      <dgm:prSet/>
      <dgm:spPr/>
      <dgm:t>
        <a:bodyPr/>
        <a:lstStyle/>
        <a:p>
          <a:endParaRPr lang="tr-TR"/>
        </a:p>
      </dgm:t>
    </dgm:pt>
    <dgm:pt modelId="{32E2C5AF-DC86-433B-A043-6137FD095521}" type="sibTrans" cxnId="{9C035093-6ED9-49B1-AF78-E2B086CE40E6}">
      <dgm:prSet/>
      <dgm:spPr/>
      <dgm:t>
        <a:bodyPr/>
        <a:lstStyle/>
        <a:p>
          <a:endParaRPr lang="tr-TR"/>
        </a:p>
      </dgm:t>
    </dgm:pt>
    <dgm:pt modelId="{ED6C750C-B59F-4D9F-A052-156F38167BF5}" type="pres">
      <dgm:prSet presAssocID="{FAA9F21E-F508-4984-82FF-BE7D9E3F5533}" presName="Name0" presStyleCnt="0">
        <dgm:presLayoutVars>
          <dgm:chMax val="7"/>
          <dgm:dir/>
          <dgm:animLvl val="lvl"/>
          <dgm:resizeHandles val="exact"/>
        </dgm:presLayoutVars>
      </dgm:prSet>
      <dgm:spPr/>
    </dgm:pt>
    <dgm:pt modelId="{4A7716B1-B14A-4410-AC02-89A21446EAFB}" type="pres">
      <dgm:prSet presAssocID="{19AD2BD5-96E3-4229-8CC9-42DD0931F364}" presName="circle1" presStyleLbl="node1" presStyleIdx="0" presStyleCnt="2"/>
      <dgm:spPr/>
    </dgm:pt>
    <dgm:pt modelId="{ACDCBAB0-1248-4855-B3DD-86DD37A02313}" type="pres">
      <dgm:prSet presAssocID="{19AD2BD5-96E3-4229-8CC9-42DD0931F364}" presName="space" presStyleCnt="0"/>
      <dgm:spPr/>
    </dgm:pt>
    <dgm:pt modelId="{2AE05A3C-A23C-4779-B2CF-4F68A910D4B5}" type="pres">
      <dgm:prSet presAssocID="{19AD2BD5-96E3-4229-8CC9-42DD0931F364}" presName="rect1" presStyleLbl="alignAcc1" presStyleIdx="0" presStyleCnt="2"/>
      <dgm:spPr/>
    </dgm:pt>
    <dgm:pt modelId="{C0965810-CC59-402C-9FD6-BB4E643E4BE6}" type="pres">
      <dgm:prSet presAssocID="{0A7B423A-C730-475D-9DB1-D081D068E30F}" presName="vertSpace2" presStyleLbl="node1" presStyleIdx="0" presStyleCnt="2"/>
      <dgm:spPr/>
    </dgm:pt>
    <dgm:pt modelId="{D36214DF-8152-4FD6-A007-B0ABAB537923}" type="pres">
      <dgm:prSet presAssocID="{0A7B423A-C730-475D-9DB1-D081D068E30F}" presName="circle2" presStyleLbl="node1" presStyleIdx="1" presStyleCnt="2"/>
      <dgm:spPr/>
    </dgm:pt>
    <dgm:pt modelId="{0EA68B88-FF42-4A3D-A110-1A688A86C149}" type="pres">
      <dgm:prSet presAssocID="{0A7B423A-C730-475D-9DB1-D081D068E30F}" presName="rect2" presStyleLbl="alignAcc1" presStyleIdx="1" presStyleCnt="2"/>
      <dgm:spPr/>
    </dgm:pt>
    <dgm:pt modelId="{82683048-BBAE-41E2-89D7-68D4D8662163}" type="pres">
      <dgm:prSet presAssocID="{19AD2BD5-96E3-4229-8CC9-42DD0931F364}" presName="rect1ParTxNoCh" presStyleLbl="alignAcc1" presStyleIdx="1" presStyleCnt="2">
        <dgm:presLayoutVars>
          <dgm:chMax val="1"/>
          <dgm:bulletEnabled val="1"/>
        </dgm:presLayoutVars>
      </dgm:prSet>
      <dgm:spPr/>
    </dgm:pt>
    <dgm:pt modelId="{A6E1653D-5E4B-422F-B270-D41842ACCFBC}" type="pres">
      <dgm:prSet presAssocID="{0A7B423A-C730-475D-9DB1-D081D068E30F}" presName="rect2ParTxNoCh" presStyleLbl="alignAcc1" presStyleIdx="1" presStyleCnt="2">
        <dgm:presLayoutVars>
          <dgm:chMax val="1"/>
          <dgm:bulletEnabled val="1"/>
        </dgm:presLayoutVars>
      </dgm:prSet>
      <dgm:spPr/>
    </dgm:pt>
  </dgm:ptLst>
  <dgm:cxnLst>
    <dgm:cxn modelId="{330BCC15-110C-4B61-A98B-8FDD98A84D85}" type="presOf" srcId="{19AD2BD5-96E3-4229-8CC9-42DD0931F364}" destId="{2AE05A3C-A23C-4779-B2CF-4F68A910D4B5}" srcOrd="0" destOrd="0" presId="urn:microsoft.com/office/officeart/2005/8/layout/target3"/>
    <dgm:cxn modelId="{7D9D4B46-D0AA-4563-A4E1-83F9C005F5A7}" type="presOf" srcId="{FAA9F21E-F508-4984-82FF-BE7D9E3F5533}" destId="{ED6C750C-B59F-4D9F-A052-156F38167BF5}" srcOrd="0" destOrd="0" presId="urn:microsoft.com/office/officeart/2005/8/layout/target3"/>
    <dgm:cxn modelId="{A6F5B876-D048-44B8-BA49-D4155339998C}" type="presOf" srcId="{0A7B423A-C730-475D-9DB1-D081D068E30F}" destId="{A6E1653D-5E4B-422F-B270-D41842ACCFBC}" srcOrd="1" destOrd="0" presId="urn:microsoft.com/office/officeart/2005/8/layout/target3"/>
    <dgm:cxn modelId="{79686358-6877-4BCD-A994-4C14DB62A207}" srcId="{FAA9F21E-F508-4984-82FF-BE7D9E3F5533}" destId="{19AD2BD5-96E3-4229-8CC9-42DD0931F364}" srcOrd="0" destOrd="0" parTransId="{F800B465-6C92-4407-B8D8-A28E46776C7C}" sibTransId="{963594C2-F9E1-4061-888B-35A98A9AAE17}"/>
    <dgm:cxn modelId="{A8C49B7C-020D-4FCE-971A-0CFA2AA552F7}" type="presOf" srcId="{19AD2BD5-96E3-4229-8CC9-42DD0931F364}" destId="{82683048-BBAE-41E2-89D7-68D4D8662163}" srcOrd="1" destOrd="0" presId="urn:microsoft.com/office/officeart/2005/8/layout/target3"/>
    <dgm:cxn modelId="{9C035093-6ED9-49B1-AF78-E2B086CE40E6}" srcId="{FAA9F21E-F508-4984-82FF-BE7D9E3F5533}" destId="{0A7B423A-C730-475D-9DB1-D081D068E30F}" srcOrd="1" destOrd="0" parTransId="{A2DB5279-8CD3-4DCC-9C96-8145D6F7376D}" sibTransId="{32E2C5AF-DC86-433B-A043-6137FD095521}"/>
    <dgm:cxn modelId="{C4CDE0F0-E9E2-4891-AFF3-BC95EC2F7E40}" type="presOf" srcId="{0A7B423A-C730-475D-9DB1-D081D068E30F}" destId="{0EA68B88-FF42-4A3D-A110-1A688A86C149}" srcOrd="0" destOrd="0" presId="urn:microsoft.com/office/officeart/2005/8/layout/target3"/>
    <dgm:cxn modelId="{AD18F732-90B5-4AD5-AB73-E6B1FB082037}" type="presParOf" srcId="{ED6C750C-B59F-4D9F-A052-156F38167BF5}" destId="{4A7716B1-B14A-4410-AC02-89A21446EAFB}" srcOrd="0" destOrd="0" presId="urn:microsoft.com/office/officeart/2005/8/layout/target3"/>
    <dgm:cxn modelId="{EDFB7D43-5F8B-45CA-8D9D-74EC5C2C36DB}" type="presParOf" srcId="{ED6C750C-B59F-4D9F-A052-156F38167BF5}" destId="{ACDCBAB0-1248-4855-B3DD-86DD37A02313}" srcOrd="1" destOrd="0" presId="urn:microsoft.com/office/officeart/2005/8/layout/target3"/>
    <dgm:cxn modelId="{BEFEA4C6-5ED1-4769-99FC-E0AF8E571AB6}" type="presParOf" srcId="{ED6C750C-B59F-4D9F-A052-156F38167BF5}" destId="{2AE05A3C-A23C-4779-B2CF-4F68A910D4B5}" srcOrd="2" destOrd="0" presId="urn:microsoft.com/office/officeart/2005/8/layout/target3"/>
    <dgm:cxn modelId="{02670648-82CE-434F-B6AE-0B0FCF32648F}" type="presParOf" srcId="{ED6C750C-B59F-4D9F-A052-156F38167BF5}" destId="{C0965810-CC59-402C-9FD6-BB4E643E4BE6}" srcOrd="3" destOrd="0" presId="urn:microsoft.com/office/officeart/2005/8/layout/target3"/>
    <dgm:cxn modelId="{39BBBCFD-30B4-4D7C-91F3-0F5C2684B1EF}" type="presParOf" srcId="{ED6C750C-B59F-4D9F-A052-156F38167BF5}" destId="{D36214DF-8152-4FD6-A007-B0ABAB537923}" srcOrd="4" destOrd="0" presId="urn:microsoft.com/office/officeart/2005/8/layout/target3"/>
    <dgm:cxn modelId="{F491E000-B226-473F-8743-6141D7828E07}" type="presParOf" srcId="{ED6C750C-B59F-4D9F-A052-156F38167BF5}" destId="{0EA68B88-FF42-4A3D-A110-1A688A86C149}" srcOrd="5" destOrd="0" presId="urn:microsoft.com/office/officeart/2005/8/layout/target3"/>
    <dgm:cxn modelId="{A9D180A7-605D-42F7-A794-3E18C9CEACD4}" type="presParOf" srcId="{ED6C750C-B59F-4D9F-A052-156F38167BF5}" destId="{82683048-BBAE-41E2-89D7-68D4D8662163}" srcOrd="6" destOrd="0" presId="urn:microsoft.com/office/officeart/2005/8/layout/target3"/>
    <dgm:cxn modelId="{B2DEFB11-76D6-48B9-9F07-DF4901B0BDD4}" type="presParOf" srcId="{ED6C750C-B59F-4D9F-A052-156F38167BF5}" destId="{A6E1653D-5E4B-422F-B270-D41842ACCFBC}" srcOrd="7" destOrd="0" presId="urn:microsoft.com/office/officeart/2005/8/layout/target3"/>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FDAA31F-28D5-4FD6-BA2A-86E29A17D36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tr-TR"/>
        </a:p>
      </dgm:t>
    </dgm:pt>
    <dgm:pt modelId="{8C95B86E-AEA0-402A-995F-C5921CF5A4E8}">
      <dgm:prSet/>
      <dgm:spPr/>
      <dgm:t>
        <a:bodyPr/>
        <a:lstStyle/>
        <a:p>
          <a:r>
            <a:rPr lang="tr-TR"/>
            <a:t>Belirlenen bir duraktan geçecek otobüs için alarm kurulabilecek ve araç durağa </a:t>
          </a:r>
        </a:p>
      </dgm:t>
    </dgm:pt>
    <dgm:pt modelId="{D95DDB20-843C-46EC-B17B-11F9A9014643}" type="parTrans" cxnId="{A6028A69-84B6-401D-85B4-4E99DA08AD71}">
      <dgm:prSet/>
      <dgm:spPr/>
      <dgm:t>
        <a:bodyPr/>
        <a:lstStyle/>
        <a:p>
          <a:endParaRPr lang="tr-TR"/>
        </a:p>
      </dgm:t>
    </dgm:pt>
    <dgm:pt modelId="{C69D74E9-626C-47F5-BD61-0A99230EFECA}" type="sibTrans" cxnId="{A6028A69-84B6-401D-85B4-4E99DA08AD71}">
      <dgm:prSet/>
      <dgm:spPr/>
      <dgm:t>
        <a:bodyPr/>
        <a:lstStyle/>
        <a:p>
          <a:endParaRPr lang="tr-TR"/>
        </a:p>
      </dgm:t>
    </dgm:pt>
    <dgm:pt modelId="{8BE842E7-D97D-4674-9B46-37E8A5260EC4}">
      <dgm:prSet/>
      <dgm:spPr/>
      <dgm:t>
        <a:bodyPr/>
        <a:lstStyle/>
        <a:p>
          <a:r>
            <a:rPr lang="tr-TR"/>
            <a:t>ulaştığında bildirimler aracılığıyla kullanıcı haberdar edilecektir.</a:t>
          </a:r>
        </a:p>
      </dgm:t>
    </dgm:pt>
    <dgm:pt modelId="{4753EBA9-DBDF-4A51-A45F-68C3DFAA63CC}" type="parTrans" cxnId="{ABE48332-D613-4D5D-B25E-CA4DCA7F88DF}">
      <dgm:prSet/>
      <dgm:spPr/>
      <dgm:t>
        <a:bodyPr/>
        <a:lstStyle/>
        <a:p>
          <a:endParaRPr lang="tr-TR"/>
        </a:p>
      </dgm:t>
    </dgm:pt>
    <dgm:pt modelId="{C525FCD5-6B9E-4150-9A32-2CF4FF478D15}" type="sibTrans" cxnId="{ABE48332-D613-4D5D-B25E-CA4DCA7F88DF}">
      <dgm:prSet/>
      <dgm:spPr/>
      <dgm:t>
        <a:bodyPr/>
        <a:lstStyle/>
        <a:p>
          <a:endParaRPr lang="tr-TR"/>
        </a:p>
      </dgm:t>
    </dgm:pt>
    <dgm:pt modelId="{26786F2F-29E2-4232-908D-BDA514A66D0C}" type="pres">
      <dgm:prSet presAssocID="{8FDAA31F-28D5-4FD6-BA2A-86E29A17D363}" presName="Name0" presStyleCnt="0">
        <dgm:presLayoutVars>
          <dgm:chMax val="7"/>
          <dgm:dir/>
          <dgm:animLvl val="lvl"/>
          <dgm:resizeHandles val="exact"/>
        </dgm:presLayoutVars>
      </dgm:prSet>
      <dgm:spPr/>
    </dgm:pt>
    <dgm:pt modelId="{83AF0FD8-EE21-419A-99BA-705E659819D8}" type="pres">
      <dgm:prSet presAssocID="{8C95B86E-AEA0-402A-995F-C5921CF5A4E8}" presName="circle1" presStyleLbl="node1" presStyleIdx="0" presStyleCnt="2"/>
      <dgm:spPr/>
    </dgm:pt>
    <dgm:pt modelId="{6D2FE1D9-8567-47FD-877E-B73B7B1A5186}" type="pres">
      <dgm:prSet presAssocID="{8C95B86E-AEA0-402A-995F-C5921CF5A4E8}" presName="space" presStyleCnt="0"/>
      <dgm:spPr/>
    </dgm:pt>
    <dgm:pt modelId="{9AE770C6-BA2F-4F92-9AC6-FD266D8858B7}" type="pres">
      <dgm:prSet presAssocID="{8C95B86E-AEA0-402A-995F-C5921CF5A4E8}" presName="rect1" presStyleLbl="alignAcc1" presStyleIdx="0" presStyleCnt="2"/>
      <dgm:spPr/>
    </dgm:pt>
    <dgm:pt modelId="{542E6994-7B36-49A7-999D-B89E9FBD6F8C}" type="pres">
      <dgm:prSet presAssocID="{8BE842E7-D97D-4674-9B46-37E8A5260EC4}" presName="vertSpace2" presStyleLbl="node1" presStyleIdx="0" presStyleCnt="2"/>
      <dgm:spPr/>
    </dgm:pt>
    <dgm:pt modelId="{078F19EA-A93C-4C91-AB09-2CE3F05C8F3F}" type="pres">
      <dgm:prSet presAssocID="{8BE842E7-D97D-4674-9B46-37E8A5260EC4}" presName="circle2" presStyleLbl="node1" presStyleIdx="1" presStyleCnt="2"/>
      <dgm:spPr/>
    </dgm:pt>
    <dgm:pt modelId="{D73AC1B5-6D9D-4A5B-BAAD-F165BEAA40BC}" type="pres">
      <dgm:prSet presAssocID="{8BE842E7-D97D-4674-9B46-37E8A5260EC4}" presName="rect2" presStyleLbl="alignAcc1" presStyleIdx="1" presStyleCnt="2"/>
      <dgm:spPr/>
    </dgm:pt>
    <dgm:pt modelId="{386B8E4E-9D51-42E2-949A-F2AAA948DA08}" type="pres">
      <dgm:prSet presAssocID="{8C95B86E-AEA0-402A-995F-C5921CF5A4E8}" presName="rect1ParTxNoCh" presStyleLbl="alignAcc1" presStyleIdx="1" presStyleCnt="2">
        <dgm:presLayoutVars>
          <dgm:chMax val="1"/>
          <dgm:bulletEnabled val="1"/>
        </dgm:presLayoutVars>
      </dgm:prSet>
      <dgm:spPr/>
    </dgm:pt>
    <dgm:pt modelId="{9B631317-0A40-4BF3-9E89-A0DBA796903E}" type="pres">
      <dgm:prSet presAssocID="{8BE842E7-D97D-4674-9B46-37E8A5260EC4}" presName="rect2ParTxNoCh" presStyleLbl="alignAcc1" presStyleIdx="1" presStyleCnt="2">
        <dgm:presLayoutVars>
          <dgm:chMax val="1"/>
          <dgm:bulletEnabled val="1"/>
        </dgm:presLayoutVars>
      </dgm:prSet>
      <dgm:spPr/>
    </dgm:pt>
  </dgm:ptLst>
  <dgm:cxnLst>
    <dgm:cxn modelId="{DCE02921-C6C9-4838-877B-F7ED96C7579A}" type="presOf" srcId="{8BE842E7-D97D-4674-9B46-37E8A5260EC4}" destId="{D73AC1B5-6D9D-4A5B-BAAD-F165BEAA40BC}" srcOrd="0" destOrd="0" presId="urn:microsoft.com/office/officeart/2005/8/layout/target3"/>
    <dgm:cxn modelId="{ABE48332-D613-4D5D-B25E-CA4DCA7F88DF}" srcId="{8FDAA31F-28D5-4FD6-BA2A-86E29A17D363}" destId="{8BE842E7-D97D-4674-9B46-37E8A5260EC4}" srcOrd="1" destOrd="0" parTransId="{4753EBA9-DBDF-4A51-A45F-68C3DFAA63CC}" sibTransId="{C525FCD5-6B9E-4150-9A32-2CF4FF478D15}"/>
    <dgm:cxn modelId="{C9A12544-7A40-44A7-B7AD-B430FF4892A5}" type="presOf" srcId="{8C95B86E-AEA0-402A-995F-C5921CF5A4E8}" destId="{9AE770C6-BA2F-4F92-9AC6-FD266D8858B7}" srcOrd="0" destOrd="0" presId="urn:microsoft.com/office/officeart/2005/8/layout/target3"/>
    <dgm:cxn modelId="{A6028A69-84B6-401D-85B4-4E99DA08AD71}" srcId="{8FDAA31F-28D5-4FD6-BA2A-86E29A17D363}" destId="{8C95B86E-AEA0-402A-995F-C5921CF5A4E8}" srcOrd="0" destOrd="0" parTransId="{D95DDB20-843C-46EC-B17B-11F9A9014643}" sibTransId="{C69D74E9-626C-47F5-BD61-0A99230EFECA}"/>
    <dgm:cxn modelId="{06B72850-B4EA-44BC-B764-E23412469D43}" type="presOf" srcId="{8FDAA31F-28D5-4FD6-BA2A-86E29A17D363}" destId="{26786F2F-29E2-4232-908D-BDA514A66D0C}" srcOrd="0" destOrd="0" presId="urn:microsoft.com/office/officeart/2005/8/layout/target3"/>
    <dgm:cxn modelId="{C59BED92-5999-4EBC-997A-301C3521D890}" type="presOf" srcId="{8BE842E7-D97D-4674-9B46-37E8A5260EC4}" destId="{9B631317-0A40-4BF3-9E89-A0DBA796903E}" srcOrd="1" destOrd="0" presId="urn:microsoft.com/office/officeart/2005/8/layout/target3"/>
    <dgm:cxn modelId="{D0B637F9-40BD-4359-B04A-822987F9D0BB}" type="presOf" srcId="{8C95B86E-AEA0-402A-995F-C5921CF5A4E8}" destId="{386B8E4E-9D51-42E2-949A-F2AAA948DA08}" srcOrd="1" destOrd="0" presId="urn:microsoft.com/office/officeart/2005/8/layout/target3"/>
    <dgm:cxn modelId="{D930FF94-F887-4527-9550-484B2855E017}" type="presParOf" srcId="{26786F2F-29E2-4232-908D-BDA514A66D0C}" destId="{83AF0FD8-EE21-419A-99BA-705E659819D8}" srcOrd="0" destOrd="0" presId="urn:microsoft.com/office/officeart/2005/8/layout/target3"/>
    <dgm:cxn modelId="{D30CB21F-DB80-4BE4-9CB7-F521DACB92FC}" type="presParOf" srcId="{26786F2F-29E2-4232-908D-BDA514A66D0C}" destId="{6D2FE1D9-8567-47FD-877E-B73B7B1A5186}" srcOrd="1" destOrd="0" presId="urn:microsoft.com/office/officeart/2005/8/layout/target3"/>
    <dgm:cxn modelId="{A03AE3A1-80E5-40DD-BCD8-78B245E9D898}" type="presParOf" srcId="{26786F2F-29E2-4232-908D-BDA514A66D0C}" destId="{9AE770C6-BA2F-4F92-9AC6-FD266D8858B7}" srcOrd="2" destOrd="0" presId="urn:microsoft.com/office/officeart/2005/8/layout/target3"/>
    <dgm:cxn modelId="{5775AFB2-78F1-450D-AF21-508065CD4250}" type="presParOf" srcId="{26786F2F-29E2-4232-908D-BDA514A66D0C}" destId="{542E6994-7B36-49A7-999D-B89E9FBD6F8C}" srcOrd="3" destOrd="0" presId="urn:microsoft.com/office/officeart/2005/8/layout/target3"/>
    <dgm:cxn modelId="{4FE99B1C-4D8A-49A2-BA53-E544E5412965}" type="presParOf" srcId="{26786F2F-29E2-4232-908D-BDA514A66D0C}" destId="{078F19EA-A93C-4C91-AB09-2CE3F05C8F3F}" srcOrd="4" destOrd="0" presId="urn:microsoft.com/office/officeart/2005/8/layout/target3"/>
    <dgm:cxn modelId="{C9743AE5-A8D7-4F2A-A6CD-99510D7C8798}" type="presParOf" srcId="{26786F2F-29E2-4232-908D-BDA514A66D0C}" destId="{D73AC1B5-6D9D-4A5B-BAAD-F165BEAA40BC}" srcOrd="5" destOrd="0" presId="urn:microsoft.com/office/officeart/2005/8/layout/target3"/>
    <dgm:cxn modelId="{08BEE89C-7C09-48C6-BD48-FF50AB812E43}" type="presParOf" srcId="{26786F2F-29E2-4232-908D-BDA514A66D0C}" destId="{386B8E4E-9D51-42E2-949A-F2AAA948DA08}" srcOrd="6" destOrd="0" presId="urn:microsoft.com/office/officeart/2005/8/layout/target3"/>
    <dgm:cxn modelId="{B2B01B7C-4F69-44E5-8155-05E8E26B7F5E}" type="presParOf" srcId="{26786F2F-29E2-4232-908D-BDA514A66D0C}" destId="{9B631317-0A40-4BF3-9E89-A0DBA796903E}" srcOrd="7" destOrd="0" presId="urn:microsoft.com/office/officeart/2005/8/layout/target3"/>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1146ACE-8988-48E4-8AC5-C16F8D4894A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tr-TR"/>
        </a:p>
      </dgm:t>
    </dgm:pt>
    <dgm:pt modelId="{32703E79-E3AE-468B-B60D-7A972E997236}">
      <dgm:prSet custT="1"/>
      <dgm:spPr/>
      <dgm:t>
        <a:bodyPr/>
        <a:lstStyle/>
        <a:p>
          <a:r>
            <a:rPr lang="tr-TR" sz="4400" dirty="0"/>
            <a:t>CLASS DİYAGRAM</a:t>
          </a:r>
        </a:p>
      </dgm:t>
    </dgm:pt>
    <dgm:pt modelId="{A4EE4C64-5CC9-4241-B532-267A09862D1C}" type="parTrans" cxnId="{FF4243A8-CF55-4DDD-9584-143261EE047E}">
      <dgm:prSet/>
      <dgm:spPr/>
      <dgm:t>
        <a:bodyPr/>
        <a:lstStyle/>
        <a:p>
          <a:endParaRPr lang="tr-TR"/>
        </a:p>
      </dgm:t>
    </dgm:pt>
    <dgm:pt modelId="{CEA9A5E6-BD91-4DB2-90AD-C563BC1D36BC}" type="sibTrans" cxnId="{FF4243A8-CF55-4DDD-9584-143261EE047E}">
      <dgm:prSet/>
      <dgm:spPr/>
      <dgm:t>
        <a:bodyPr/>
        <a:lstStyle/>
        <a:p>
          <a:endParaRPr lang="tr-TR"/>
        </a:p>
      </dgm:t>
    </dgm:pt>
    <dgm:pt modelId="{2124DA21-4E24-4477-A678-EE05026CA027}" type="pres">
      <dgm:prSet presAssocID="{F1146ACE-8988-48E4-8AC5-C16F8D4894A2}" presName="Name0" presStyleCnt="0">
        <dgm:presLayoutVars>
          <dgm:dir/>
          <dgm:animLvl val="lvl"/>
          <dgm:resizeHandles val="exact"/>
        </dgm:presLayoutVars>
      </dgm:prSet>
      <dgm:spPr/>
    </dgm:pt>
    <dgm:pt modelId="{F9BB712E-6B3F-4AC7-ACF0-940645C0B3F0}" type="pres">
      <dgm:prSet presAssocID="{32703E79-E3AE-468B-B60D-7A972E997236}" presName="composite" presStyleCnt="0"/>
      <dgm:spPr/>
    </dgm:pt>
    <dgm:pt modelId="{8C49E768-29C1-4801-AE1B-256EC672E438}" type="pres">
      <dgm:prSet presAssocID="{32703E79-E3AE-468B-B60D-7A972E997236}" presName="parTx" presStyleLbl="alignNode1" presStyleIdx="0" presStyleCnt="1" custScaleX="100000" custScaleY="46758" custLinFactNeighborX="-339" custLinFactNeighborY="-36682">
        <dgm:presLayoutVars>
          <dgm:chMax val="0"/>
          <dgm:chPref val="0"/>
          <dgm:bulletEnabled val="1"/>
        </dgm:presLayoutVars>
      </dgm:prSet>
      <dgm:spPr/>
    </dgm:pt>
    <dgm:pt modelId="{9595F729-91D2-4426-9B99-C6D9F3CC6E66}" type="pres">
      <dgm:prSet presAssocID="{32703E79-E3AE-468B-B60D-7A972E997236}" presName="desTx" presStyleLbl="alignAccFollowNode1" presStyleIdx="0" presStyleCnt="1" custScaleY="142585" custLinFactNeighborX="254" custLinFactNeighborY="31672">
        <dgm:presLayoutVars>
          <dgm:bulletEnabled val="1"/>
        </dgm:presLayoutVars>
      </dgm:prSet>
      <dgm:spPr/>
    </dgm:pt>
  </dgm:ptLst>
  <dgm:cxnLst>
    <dgm:cxn modelId="{4F8C9F11-4FF0-4757-8F35-A1ACB6CA8B74}" type="presOf" srcId="{F1146ACE-8988-48E4-8AC5-C16F8D4894A2}" destId="{2124DA21-4E24-4477-A678-EE05026CA027}" srcOrd="0" destOrd="0" presId="urn:microsoft.com/office/officeart/2005/8/layout/hList1"/>
    <dgm:cxn modelId="{8712AA2D-2E7D-4DEA-8CCB-99E65CEDB24F}" type="presOf" srcId="{32703E79-E3AE-468B-B60D-7A972E997236}" destId="{8C49E768-29C1-4801-AE1B-256EC672E438}" srcOrd="0" destOrd="0" presId="urn:microsoft.com/office/officeart/2005/8/layout/hList1"/>
    <dgm:cxn modelId="{FF4243A8-CF55-4DDD-9584-143261EE047E}" srcId="{F1146ACE-8988-48E4-8AC5-C16F8D4894A2}" destId="{32703E79-E3AE-468B-B60D-7A972E997236}" srcOrd="0" destOrd="0" parTransId="{A4EE4C64-5CC9-4241-B532-267A09862D1C}" sibTransId="{CEA9A5E6-BD91-4DB2-90AD-C563BC1D36BC}"/>
    <dgm:cxn modelId="{08CD098B-DABD-425F-855D-EE864600BD7F}" type="presParOf" srcId="{2124DA21-4E24-4477-A678-EE05026CA027}" destId="{F9BB712E-6B3F-4AC7-ACF0-940645C0B3F0}" srcOrd="0" destOrd="0" presId="urn:microsoft.com/office/officeart/2005/8/layout/hList1"/>
    <dgm:cxn modelId="{AFF01897-A506-44DD-80CA-47A8CCBC10BE}" type="presParOf" srcId="{F9BB712E-6B3F-4AC7-ACF0-940645C0B3F0}" destId="{8C49E768-29C1-4801-AE1B-256EC672E438}" srcOrd="0" destOrd="0" presId="urn:microsoft.com/office/officeart/2005/8/layout/hList1"/>
    <dgm:cxn modelId="{476AE9A9-AE3A-457E-AA29-4C19C4C9D56B}" type="presParOf" srcId="{F9BB712E-6B3F-4AC7-ACF0-940645C0B3F0}" destId="{9595F729-91D2-4426-9B99-C6D9F3CC6E6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0CE4C75-A84D-4682-906B-600837AF057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tr-TR"/>
        </a:p>
      </dgm:t>
    </dgm:pt>
    <dgm:pt modelId="{0127579F-1780-4563-9899-7E691D160F16}">
      <dgm:prSet/>
      <dgm:spPr/>
      <dgm:t>
        <a:bodyPr/>
        <a:lstStyle/>
        <a:p>
          <a:r>
            <a:rPr lang="tr-TR" dirty="0"/>
            <a:t>UYGULAMANIN İÇERDİĞİ RİSKLER</a:t>
          </a:r>
        </a:p>
      </dgm:t>
    </dgm:pt>
    <dgm:pt modelId="{EF94F039-06A4-40F6-A1B6-71155822EA0F}" type="parTrans" cxnId="{C37A7C97-86C9-44CA-97BD-C90882388FFB}">
      <dgm:prSet/>
      <dgm:spPr/>
      <dgm:t>
        <a:bodyPr/>
        <a:lstStyle/>
        <a:p>
          <a:endParaRPr lang="tr-TR"/>
        </a:p>
      </dgm:t>
    </dgm:pt>
    <dgm:pt modelId="{826B177E-5131-4C17-8AB7-8FBB6F450B1E}" type="sibTrans" cxnId="{C37A7C97-86C9-44CA-97BD-C90882388FFB}">
      <dgm:prSet/>
      <dgm:spPr/>
      <dgm:t>
        <a:bodyPr/>
        <a:lstStyle/>
        <a:p>
          <a:endParaRPr lang="tr-TR"/>
        </a:p>
      </dgm:t>
    </dgm:pt>
    <dgm:pt modelId="{AF8B3686-8049-4D92-8528-C352B896B916}" type="pres">
      <dgm:prSet presAssocID="{E0CE4C75-A84D-4682-906B-600837AF057F}" presName="linear" presStyleCnt="0">
        <dgm:presLayoutVars>
          <dgm:animLvl val="lvl"/>
          <dgm:resizeHandles val="exact"/>
        </dgm:presLayoutVars>
      </dgm:prSet>
      <dgm:spPr/>
    </dgm:pt>
    <dgm:pt modelId="{F9E05811-3638-40E8-A6F0-A99CF83D72D2}" type="pres">
      <dgm:prSet presAssocID="{0127579F-1780-4563-9899-7E691D160F16}" presName="parentText" presStyleLbl="node1" presStyleIdx="0" presStyleCnt="1" custLinFactY="-13256" custLinFactNeighborX="-65595" custLinFactNeighborY="-100000">
        <dgm:presLayoutVars>
          <dgm:chMax val="0"/>
          <dgm:bulletEnabled val="1"/>
        </dgm:presLayoutVars>
      </dgm:prSet>
      <dgm:spPr/>
    </dgm:pt>
  </dgm:ptLst>
  <dgm:cxnLst>
    <dgm:cxn modelId="{CD0A5F06-9495-4CAB-8212-699C3C69173C}" type="presOf" srcId="{0127579F-1780-4563-9899-7E691D160F16}" destId="{F9E05811-3638-40E8-A6F0-A99CF83D72D2}" srcOrd="0" destOrd="0" presId="urn:microsoft.com/office/officeart/2005/8/layout/vList2"/>
    <dgm:cxn modelId="{1958580E-4A97-4545-A1F0-71B1EEF122DF}" type="presOf" srcId="{E0CE4C75-A84D-4682-906B-600837AF057F}" destId="{AF8B3686-8049-4D92-8528-C352B896B916}" srcOrd="0" destOrd="0" presId="urn:microsoft.com/office/officeart/2005/8/layout/vList2"/>
    <dgm:cxn modelId="{C37A7C97-86C9-44CA-97BD-C90882388FFB}" srcId="{E0CE4C75-A84D-4682-906B-600837AF057F}" destId="{0127579F-1780-4563-9899-7E691D160F16}" srcOrd="0" destOrd="0" parTransId="{EF94F039-06A4-40F6-A1B6-71155822EA0F}" sibTransId="{826B177E-5131-4C17-8AB7-8FBB6F450B1E}"/>
    <dgm:cxn modelId="{FCA10FC5-1DA2-4BA6-82FC-53D6F115D6BF}" type="presParOf" srcId="{AF8B3686-8049-4D92-8528-C352B896B916}" destId="{F9E05811-3638-40E8-A6F0-A99CF83D72D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62C9990-D3E7-4C88-935F-96106DF35B6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tr-TR"/>
        </a:p>
      </dgm:t>
    </dgm:pt>
    <dgm:pt modelId="{AD624554-B820-45BC-9909-1763365A1D81}">
      <dgm:prSet/>
      <dgm:spPr/>
      <dgm:t>
        <a:bodyPr/>
        <a:lstStyle/>
        <a:p>
          <a:r>
            <a:rPr lang="tr-TR"/>
            <a:t>PROJE UYGULAMA TAKVİMİ</a:t>
          </a:r>
        </a:p>
      </dgm:t>
    </dgm:pt>
    <dgm:pt modelId="{0624FDB5-DAE6-4A99-8752-CB16875D6CFC}" type="parTrans" cxnId="{F30CE212-1637-4039-BD48-9C11679C3CFE}">
      <dgm:prSet/>
      <dgm:spPr/>
      <dgm:t>
        <a:bodyPr/>
        <a:lstStyle/>
        <a:p>
          <a:endParaRPr lang="tr-TR"/>
        </a:p>
      </dgm:t>
    </dgm:pt>
    <dgm:pt modelId="{713D1EA7-17D5-4487-A73B-AEF1BFCAE325}" type="sibTrans" cxnId="{F30CE212-1637-4039-BD48-9C11679C3CFE}">
      <dgm:prSet/>
      <dgm:spPr/>
      <dgm:t>
        <a:bodyPr/>
        <a:lstStyle/>
        <a:p>
          <a:endParaRPr lang="tr-TR"/>
        </a:p>
      </dgm:t>
    </dgm:pt>
    <dgm:pt modelId="{D01C0788-11B4-4210-A056-7DABCF84A34E}" type="pres">
      <dgm:prSet presAssocID="{062C9990-D3E7-4C88-935F-96106DF35B63}" presName="linear" presStyleCnt="0">
        <dgm:presLayoutVars>
          <dgm:animLvl val="lvl"/>
          <dgm:resizeHandles val="exact"/>
        </dgm:presLayoutVars>
      </dgm:prSet>
      <dgm:spPr/>
    </dgm:pt>
    <dgm:pt modelId="{5FE00053-2F82-4885-BB20-5542BE6F3931}" type="pres">
      <dgm:prSet presAssocID="{AD624554-B820-45BC-9909-1763365A1D81}" presName="parentText" presStyleLbl="node1" presStyleIdx="0" presStyleCnt="1" custLinFactNeighborX="-43816" custLinFactNeighborY="-23725">
        <dgm:presLayoutVars>
          <dgm:chMax val="0"/>
          <dgm:bulletEnabled val="1"/>
        </dgm:presLayoutVars>
      </dgm:prSet>
      <dgm:spPr/>
    </dgm:pt>
  </dgm:ptLst>
  <dgm:cxnLst>
    <dgm:cxn modelId="{F30CE212-1637-4039-BD48-9C11679C3CFE}" srcId="{062C9990-D3E7-4C88-935F-96106DF35B63}" destId="{AD624554-B820-45BC-9909-1763365A1D81}" srcOrd="0" destOrd="0" parTransId="{0624FDB5-DAE6-4A99-8752-CB16875D6CFC}" sibTransId="{713D1EA7-17D5-4487-A73B-AEF1BFCAE325}"/>
    <dgm:cxn modelId="{13E4E8D0-8856-45AE-AA6F-EED92CBAF7A6}" type="presOf" srcId="{062C9990-D3E7-4C88-935F-96106DF35B63}" destId="{D01C0788-11B4-4210-A056-7DABCF84A34E}" srcOrd="0" destOrd="0" presId="urn:microsoft.com/office/officeart/2005/8/layout/vList2"/>
    <dgm:cxn modelId="{34915AF9-344C-46A5-958A-0733B68A0178}" type="presOf" srcId="{AD624554-B820-45BC-9909-1763365A1D81}" destId="{5FE00053-2F82-4885-BB20-5542BE6F3931}" srcOrd="0" destOrd="0" presId="urn:microsoft.com/office/officeart/2005/8/layout/vList2"/>
    <dgm:cxn modelId="{21A4C929-3661-4E69-8F36-C0E6FEAFF5FB}" type="presParOf" srcId="{D01C0788-11B4-4210-A056-7DABCF84A34E}" destId="{5FE00053-2F82-4885-BB20-5542BE6F393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420752-21D9-420E-8628-CE452B2F09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tr-TR"/>
        </a:p>
      </dgm:t>
    </dgm:pt>
    <dgm:pt modelId="{D960C385-A5C8-4A01-B7EB-C3A444668BDE}">
      <dgm:prSet/>
      <dgm:spPr/>
      <dgm:t>
        <a:bodyPr/>
        <a:lstStyle/>
        <a:p>
          <a:r>
            <a:rPr lang="tr-TR"/>
            <a:t>1030510167 İSMAİL YILMAZ </a:t>
          </a:r>
        </a:p>
      </dgm:t>
    </dgm:pt>
    <dgm:pt modelId="{BBB2D2B8-FBC1-4F53-A8BA-7D5B0C03F9F2}" type="parTrans" cxnId="{C56E1908-402B-431A-98B8-3CF6D3DDB913}">
      <dgm:prSet/>
      <dgm:spPr/>
      <dgm:t>
        <a:bodyPr/>
        <a:lstStyle/>
        <a:p>
          <a:endParaRPr lang="tr-TR"/>
        </a:p>
      </dgm:t>
    </dgm:pt>
    <dgm:pt modelId="{651877A2-9F9C-43D3-928E-806B613F786F}" type="sibTrans" cxnId="{C56E1908-402B-431A-98B8-3CF6D3DDB913}">
      <dgm:prSet/>
      <dgm:spPr/>
      <dgm:t>
        <a:bodyPr/>
        <a:lstStyle/>
        <a:p>
          <a:endParaRPr lang="tr-TR"/>
        </a:p>
      </dgm:t>
    </dgm:pt>
    <dgm:pt modelId="{A99C631E-2406-49E7-BC11-7D4524E16FDA}">
      <dgm:prSet/>
      <dgm:spPr/>
      <dgm:t>
        <a:bodyPr/>
        <a:lstStyle/>
        <a:p>
          <a:r>
            <a:rPr lang="tr-TR"/>
            <a:t>1030510162 MUSTAFA KURT </a:t>
          </a:r>
        </a:p>
      </dgm:t>
    </dgm:pt>
    <dgm:pt modelId="{B80054CE-FC10-4855-8271-4B1FB1CF60EA}" type="parTrans" cxnId="{68709EE7-53DB-4392-9F4D-FEEF256D2DDD}">
      <dgm:prSet/>
      <dgm:spPr/>
      <dgm:t>
        <a:bodyPr/>
        <a:lstStyle/>
        <a:p>
          <a:endParaRPr lang="tr-TR"/>
        </a:p>
      </dgm:t>
    </dgm:pt>
    <dgm:pt modelId="{D76B0FE1-EFD4-4D55-B320-8FF8CA1A74E3}" type="sibTrans" cxnId="{68709EE7-53DB-4392-9F4D-FEEF256D2DDD}">
      <dgm:prSet/>
      <dgm:spPr/>
      <dgm:t>
        <a:bodyPr/>
        <a:lstStyle/>
        <a:p>
          <a:endParaRPr lang="tr-TR"/>
        </a:p>
      </dgm:t>
    </dgm:pt>
    <dgm:pt modelId="{CDC38D68-E8E9-457D-9292-6C5E2A7ACDE0}">
      <dgm:prSet/>
      <dgm:spPr/>
      <dgm:t>
        <a:bodyPr/>
        <a:lstStyle/>
        <a:p>
          <a:r>
            <a:rPr lang="tr-TR"/>
            <a:t>1030510088 SEYFULLAH ÖZKAN </a:t>
          </a:r>
        </a:p>
      </dgm:t>
    </dgm:pt>
    <dgm:pt modelId="{776F7CE0-903C-4C4B-8053-7D0DA93B56D9}" type="parTrans" cxnId="{B9DC805F-C0F6-4FEB-8F57-3F0807FAB257}">
      <dgm:prSet/>
      <dgm:spPr/>
      <dgm:t>
        <a:bodyPr/>
        <a:lstStyle/>
        <a:p>
          <a:endParaRPr lang="tr-TR"/>
        </a:p>
      </dgm:t>
    </dgm:pt>
    <dgm:pt modelId="{B6913A1C-758D-40E5-A326-41CD6FD8A6A1}" type="sibTrans" cxnId="{B9DC805F-C0F6-4FEB-8F57-3F0807FAB257}">
      <dgm:prSet/>
      <dgm:spPr/>
      <dgm:t>
        <a:bodyPr/>
        <a:lstStyle/>
        <a:p>
          <a:endParaRPr lang="tr-TR"/>
        </a:p>
      </dgm:t>
    </dgm:pt>
    <dgm:pt modelId="{0E5B92F5-D084-49B5-85DB-27CA8D8A9F41}">
      <dgm:prSet/>
      <dgm:spPr/>
      <dgm:t>
        <a:bodyPr/>
        <a:lstStyle/>
        <a:p>
          <a:r>
            <a:rPr lang="tr-TR"/>
            <a:t>1030510020 HACI KAAN GÖKÇEDAĞ </a:t>
          </a:r>
        </a:p>
      </dgm:t>
    </dgm:pt>
    <dgm:pt modelId="{EA9AD911-E72A-4852-947F-42725D2211B1}" type="parTrans" cxnId="{1CD36267-6D38-4C4B-8E0E-1B0289FF8435}">
      <dgm:prSet/>
      <dgm:spPr/>
      <dgm:t>
        <a:bodyPr/>
        <a:lstStyle/>
        <a:p>
          <a:endParaRPr lang="tr-TR"/>
        </a:p>
      </dgm:t>
    </dgm:pt>
    <dgm:pt modelId="{5B352052-B84C-4F87-BA73-3FDE446D4BB3}" type="sibTrans" cxnId="{1CD36267-6D38-4C4B-8E0E-1B0289FF8435}">
      <dgm:prSet/>
      <dgm:spPr/>
      <dgm:t>
        <a:bodyPr/>
        <a:lstStyle/>
        <a:p>
          <a:endParaRPr lang="tr-TR"/>
        </a:p>
      </dgm:t>
    </dgm:pt>
    <dgm:pt modelId="{90B29ABA-CAC6-44AF-BAFB-7A33D5E870FE}" type="pres">
      <dgm:prSet presAssocID="{82420752-21D9-420E-8628-CE452B2F0903}" presName="Name0" presStyleCnt="0">
        <dgm:presLayoutVars>
          <dgm:chMax val="7"/>
          <dgm:dir/>
          <dgm:animLvl val="lvl"/>
          <dgm:resizeHandles val="exact"/>
        </dgm:presLayoutVars>
      </dgm:prSet>
      <dgm:spPr/>
    </dgm:pt>
    <dgm:pt modelId="{6FB41CE5-4AF3-4EEB-B148-C0EE42CC4B42}" type="pres">
      <dgm:prSet presAssocID="{D960C385-A5C8-4A01-B7EB-C3A444668BDE}" presName="circle1" presStyleLbl="node1" presStyleIdx="0" presStyleCnt="4"/>
      <dgm:spPr/>
    </dgm:pt>
    <dgm:pt modelId="{AD4DDEE5-186D-4300-8880-4CF39940A98F}" type="pres">
      <dgm:prSet presAssocID="{D960C385-A5C8-4A01-B7EB-C3A444668BDE}" presName="space" presStyleCnt="0"/>
      <dgm:spPr/>
    </dgm:pt>
    <dgm:pt modelId="{6676A335-E681-40F7-81C1-BBE4AED77A9F}" type="pres">
      <dgm:prSet presAssocID="{D960C385-A5C8-4A01-B7EB-C3A444668BDE}" presName="rect1" presStyleLbl="alignAcc1" presStyleIdx="0" presStyleCnt="4"/>
      <dgm:spPr/>
    </dgm:pt>
    <dgm:pt modelId="{226DAB4A-C6E0-4F61-AF9A-1A46CD7981EC}" type="pres">
      <dgm:prSet presAssocID="{A99C631E-2406-49E7-BC11-7D4524E16FDA}" presName="vertSpace2" presStyleLbl="node1" presStyleIdx="0" presStyleCnt="4"/>
      <dgm:spPr/>
    </dgm:pt>
    <dgm:pt modelId="{13F2B685-98AB-4830-91CE-7595F0E49F8F}" type="pres">
      <dgm:prSet presAssocID="{A99C631E-2406-49E7-BC11-7D4524E16FDA}" presName="circle2" presStyleLbl="node1" presStyleIdx="1" presStyleCnt="4" custLinFactNeighborX="-1895" custLinFactNeighborY="-2516"/>
      <dgm:spPr/>
    </dgm:pt>
    <dgm:pt modelId="{FA9FAF7E-235D-4C3C-BF91-C62862C35B02}" type="pres">
      <dgm:prSet presAssocID="{A99C631E-2406-49E7-BC11-7D4524E16FDA}" presName="rect2" presStyleLbl="alignAcc1" presStyleIdx="1" presStyleCnt="4"/>
      <dgm:spPr/>
    </dgm:pt>
    <dgm:pt modelId="{863C92BD-4CB8-43D2-8DA6-657629FD6D8C}" type="pres">
      <dgm:prSet presAssocID="{CDC38D68-E8E9-457D-9292-6C5E2A7ACDE0}" presName="vertSpace3" presStyleLbl="node1" presStyleIdx="1" presStyleCnt="4"/>
      <dgm:spPr/>
    </dgm:pt>
    <dgm:pt modelId="{6C439F49-91D1-41CD-8895-DF8B47408251}" type="pres">
      <dgm:prSet presAssocID="{CDC38D68-E8E9-457D-9292-6C5E2A7ACDE0}" presName="circle3" presStyleLbl="node1" presStyleIdx="2" presStyleCnt="4"/>
      <dgm:spPr/>
    </dgm:pt>
    <dgm:pt modelId="{71EB102B-AF15-4206-AB6D-105F7C1AC910}" type="pres">
      <dgm:prSet presAssocID="{CDC38D68-E8E9-457D-9292-6C5E2A7ACDE0}" presName="rect3" presStyleLbl="alignAcc1" presStyleIdx="2" presStyleCnt="4"/>
      <dgm:spPr/>
    </dgm:pt>
    <dgm:pt modelId="{EEFA6BEA-8B33-4EDD-82B1-EBA27B578EC2}" type="pres">
      <dgm:prSet presAssocID="{0E5B92F5-D084-49B5-85DB-27CA8D8A9F41}" presName="vertSpace4" presStyleLbl="node1" presStyleIdx="2" presStyleCnt="4"/>
      <dgm:spPr/>
    </dgm:pt>
    <dgm:pt modelId="{54617AB6-7BDF-468C-A879-827AEF25D909}" type="pres">
      <dgm:prSet presAssocID="{0E5B92F5-D084-49B5-85DB-27CA8D8A9F41}" presName="circle4" presStyleLbl="node1" presStyleIdx="3" presStyleCnt="4"/>
      <dgm:spPr/>
    </dgm:pt>
    <dgm:pt modelId="{0E01742F-555E-4350-A9C9-607EF60FA842}" type="pres">
      <dgm:prSet presAssocID="{0E5B92F5-D084-49B5-85DB-27CA8D8A9F41}" presName="rect4" presStyleLbl="alignAcc1" presStyleIdx="3" presStyleCnt="4"/>
      <dgm:spPr/>
    </dgm:pt>
    <dgm:pt modelId="{043850F3-08FE-4D81-AE14-FD4C7A022939}" type="pres">
      <dgm:prSet presAssocID="{D960C385-A5C8-4A01-B7EB-C3A444668BDE}" presName="rect1ParTxNoCh" presStyleLbl="alignAcc1" presStyleIdx="3" presStyleCnt="4">
        <dgm:presLayoutVars>
          <dgm:chMax val="1"/>
          <dgm:bulletEnabled val="1"/>
        </dgm:presLayoutVars>
      </dgm:prSet>
      <dgm:spPr/>
    </dgm:pt>
    <dgm:pt modelId="{AAFEC0BE-259A-4330-85FE-0E13EDDC7558}" type="pres">
      <dgm:prSet presAssocID="{A99C631E-2406-49E7-BC11-7D4524E16FDA}" presName="rect2ParTxNoCh" presStyleLbl="alignAcc1" presStyleIdx="3" presStyleCnt="4">
        <dgm:presLayoutVars>
          <dgm:chMax val="1"/>
          <dgm:bulletEnabled val="1"/>
        </dgm:presLayoutVars>
      </dgm:prSet>
      <dgm:spPr/>
    </dgm:pt>
    <dgm:pt modelId="{DD0BE5B3-59EF-40D3-B3F7-9D02777BEE00}" type="pres">
      <dgm:prSet presAssocID="{CDC38D68-E8E9-457D-9292-6C5E2A7ACDE0}" presName="rect3ParTxNoCh" presStyleLbl="alignAcc1" presStyleIdx="3" presStyleCnt="4">
        <dgm:presLayoutVars>
          <dgm:chMax val="1"/>
          <dgm:bulletEnabled val="1"/>
        </dgm:presLayoutVars>
      </dgm:prSet>
      <dgm:spPr/>
    </dgm:pt>
    <dgm:pt modelId="{E63F4444-6927-464D-A792-D0BF2CC41379}" type="pres">
      <dgm:prSet presAssocID="{0E5B92F5-D084-49B5-85DB-27CA8D8A9F41}" presName="rect4ParTxNoCh" presStyleLbl="alignAcc1" presStyleIdx="3" presStyleCnt="4">
        <dgm:presLayoutVars>
          <dgm:chMax val="1"/>
          <dgm:bulletEnabled val="1"/>
        </dgm:presLayoutVars>
      </dgm:prSet>
      <dgm:spPr/>
    </dgm:pt>
  </dgm:ptLst>
  <dgm:cxnLst>
    <dgm:cxn modelId="{C56E1908-402B-431A-98B8-3CF6D3DDB913}" srcId="{82420752-21D9-420E-8628-CE452B2F0903}" destId="{D960C385-A5C8-4A01-B7EB-C3A444668BDE}" srcOrd="0" destOrd="0" parTransId="{BBB2D2B8-FBC1-4F53-A8BA-7D5B0C03F9F2}" sibTransId="{651877A2-9F9C-43D3-928E-806B613F786F}"/>
    <dgm:cxn modelId="{2A375011-F9EA-43B3-963D-8662C2AE6BAD}" type="presOf" srcId="{D960C385-A5C8-4A01-B7EB-C3A444668BDE}" destId="{043850F3-08FE-4D81-AE14-FD4C7A022939}" srcOrd="1" destOrd="0" presId="urn:microsoft.com/office/officeart/2005/8/layout/target3"/>
    <dgm:cxn modelId="{E03A962C-BA9F-4C25-97DF-D89725B515F9}" type="presOf" srcId="{D960C385-A5C8-4A01-B7EB-C3A444668BDE}" destId="{6676A335-E681-40F7-81C1-BBE4AED77A9F}" srcOrd="0" destOrd="0" presId="urn:microsoft.com/office/officeart/2005/8/layout/target3"/>
    <dgm:cxn modelId="{B9DC805F-C0F6-4FEB-8F57-3F0807FAB257}" srcId="{82420752-21D9-420E-8628-CE452B2F0903}" destId="{CDC38D68-E8E9-457D-9292-6C5E2A7ACDE0}" srcOrd="2" destOrd="0" parTransId="{776F7CE0-903C-4C4B-8053-7D0DA93B56D9}" sibTransId="{B6913A1C-758D-40E5-A326-41CD6FD8A6A1}"/>
    <dgm:cxn modelId="{845E0D61-861E-4209-BB33-45D1C8E06267}" type="presOf" srcId="{CDC38D68-E8E9-457D-9292-6C5E2A7ACDE0}" destId="{DD0BE5B3-59EF-40D3-B3F7-9D02777BEE00}" srcOrd="1" destOrd="0" presId="urn:microsoft.com/office/officeart/2005/8/layout/target3"/>
    <dgm:cxn modelId="{EC181443-463E-42DF-9D65-68773B4D610D}" type="presOf" srcId="{A99C631E-2406-49E7-BC11-7D4524E16FDA}" destId="{AAFEC0BE-259A-4330-85FE-0E13EDDC7558}" srcOrd="1" destOrd="0" presId="urn:microsoft.com/office/officeart/2005/8/layout/target3"/>
    <dgm:cxn modelId="{1CD36267-6D38-4C4B-8E0E-1B0289FF8435}" srcId="{82420752-21D9-420E-8628-CE452B2F0903}" destId="{0E5B92F5-D084-49B5-85DB-27CA8D8A9F41}" srcOrd="3" destOrd="0" parTransId="{EA9AD911-E72A-4852-947F-42725D2211B1}" sibTransId="{5B352052-B84C-4F87-BA73-3FDE446D4BB3}"/>
    <dgm:cxn modelId="{24953586-941A-4566-AA53-92BCE50782DE}" type="presOf" srcId="{0E5B92F5-D084-49B5-85DB-27CA8D8A9F41}" destId="{0E01742F-555E-4350-A9C9-607EF60FA842}" srcOrd="0" destOrd="0" presId="urn:microsoft.com/office/officeart/2005/8/layout/target3"/>
    <dgm:cxn modelId="{D4E8EDBE-1A65-41F7-9590-7BAC95BD3D90}" type="presOf" srcId="{82420752-21D9-420E-8628-CE452B2F0903}" destId="{90B29ABA-CAC6-44AF-BAFB-7A33D5E870FE}" srcOrd="0" destOrd="0" presId="urn:microsoft.com/office/officeart/2005/8/layout/target3"/>
    <dgm:cxn modelId="{EE5350D6-754D-49CA-837B-571B0C7ECE2E}" type="presOf" srcId="{A99C631E-2406-49E7-BC11-7D4524E16FDA}" destId="{FA9FAF7E-235D-4C3C-BF91-C62862C35B02}" srcOrd="0" destOrd="0" presId="urn:microsoft.com/office/officeart/2005/8/layout/target3"/>
    <dgm:cxn modelId="{68709EE7-53DB-4392-9F4D-FEEF256D2DDD}" srcId="{82420752-21D9-420E-8628-CE452B2F0903}" destId="{A99C631E-2406-49E7-BC11-7D4524E16FDA}" srcOrd="1" destOrd="0" parTransId="{B80054CE-FC10-4855-8271-4B1FB1CF60EA}" sibTransId="{D76B0FE1-EFD4-4D55-B320-8FF8CA1A74E3}"/>
    <dgm:cxn modelId="{838C42F0-4235-4304-ABED-8136FDE262ED}" type="presOf" srcId="{CDC38D68-E8E9-457D-9292-6C5E2A7ACDE0}" destId="{71EB102B-AF15-4206-AB6D-105F7C1AC910}" srcOrd="0" destOrd="0" presId="urn:microsoft.com/office/officeart/2005/8/layout/target3"/>
    <dgm:cxn modelId="{E40EAFF4-C387-4D88-9246-89A8DE7667E6}" type="presOf" srcId="{0E5B92F5-D084-49B5-85DB-27CA8D8A9F41}" destId="{E63F4444-6927-464D-A792-D0BF2CC41379}" srcOrd="1" destOrd="0" presId="urn:microsoft.com/office/officeart/2005/8/layout/target3"/>
    <dgm:cxn modelId="{024DA34D-5DB0-4F7E-AC61-E390D3F59338}" type="presParOf" srcId="{90B29ABA-CAC6-44AF-BAFB-7A33D5E870FE}" destId="{6FB41CE5-4AF3-4EEB-B148-C0EE42CC4B42}" srcOrd="0" destOrd="0" presId="urn:microsoft.com/office/officeart/2005/8/layout/target3"/>
    <dgm:cxn modelId="{55672141-3392-42B1-97DB-807AC6423536}" type="presParOf" srcId="{90B29ABA-CAC6-44AF-BAFB-7A33D5E870FE}" destId="{AD4DDEE5-186D-4300-8880-4CF39940A98F}" srcOrd="1" destOrd="0" presId="urn:microsoft.com/office/officeart/2005/8/layout/target3"/>
    <dgm:cxn modelId="{8A87CE17-815C-44D7-88E1-37A90501D22C}" type="presParOf" srcId="{90B29ABA-CAC6-44AF-BAFB-7A33D5E870FE}" destId="{6676A335-E681-40F7-81C1-BBE4AED77A9F}" srcOrd="2" destOrd="0" presId="urn:microsoft.com/office/officeart/2005/8/layout/target3"/>
    <dgm:cxn modelId="{1B90CC36-B772-4BC5-ACAC-99FC14060F46}" type="presParOf" srcId="{90B29ABA-CAC6-44AF-BAFB-7A33D5E870FE}" destId="{226DAB4A-C6E0-4F61-AF9A-1A46CD7981EC}" srcOrd="3" destOrd="0" presId="urn:microsoft.com/office/officeart/2005/8/layout/target3"/>
    <dgm:cxn modelId="{DBD88480-9719-4583-90DB-AF5B0496F8E0}" type="presParOf" srcId="{90B29ABA-CAC6-44AF-BAFB-7A33D5E870FE}" destId="{13F2B685-98AB-4830-91CE-7595F0E49F8F}" srcOrd="4" destOrd="0" presId="urn:microsoft.com/office/officeart/2005/8/layout/target3"/>
    <dgm:cxn modelId="{FB006E72-6C42-4973-85CF-3ED7B9A32441}" type="presParOf" srcId="{90B29ABA-CAC6-44AF-BAFB-7A33D5E870FE}" destId="{FA9FAF7E-235D-4C3C-BF91-C62862C35B02}" srcOrd="5" destOrd="0" presId="urn:microsoft.com/office/officeart/2005/8/layout/target3"/>
    <dgm:cxn modelId="{C3C2C5CA-89E2-45A7-A7F3-CE63DA656A71}" type="presParOf" srcId="{90B29ABA-CAC6-44AF-BAFB-7A33D5E870FE}" destId="{863C92BD-4CB8-43D2-8DA6-657629FD6D8C}" srcOrd="6" destOrd="0" presId="urn:microsoft.com/office/officeart/2005/8/layout/target3"/>
    <dgm:cxn modelId="{2BD1CECA-851E-4DDF-A4DC-AEC3B61BEE1F}" type="presParOf" srcId="{90B29ABA-CAC6-44AF-BAFB-7A33D5E870FE}" destId="{6C439F49-91D1-41CD-8895-DF8B47408251}" srcOrd="7" destOrd="0" presId="urn:microsoft.com/office/officeart/2005/8/layout/target3"/>
    <dgm:cxn modelId="{0A6D5A26-696D-41A0-B7F8-7C9F9BC959EC}" type="presParOf" srcId="{90B29ABA-CAC6-44AF-BAFB-7A33D5E870FE}" destId="{71EB102B-AF15-4206-AB6D-105F7C1AC910}" srcOrd="8" destOrd="0" presId="urn:microsoft.com/office/officeart/2005/8/layout/target3"/>
    <dgm:cxn modelId="{6D45F243-4BF6-4EB5-A272-A40F033C2323}" type="presParOf" srcId="{90B29ABA-CAC6-44AF-BAFB-7A33D5E870FE}" destId="{EEFA6BEA-8B33-4EDD-82B1-EBA27B578EC2}" srcOrd="9" destOrd="0" presId="urn:microsoft.com/office/officeart/2005/8/layout/target3"/>
    <dgm:cxn modelId="{E2D766F7-2613-4F0C-B56E-8F27AC3EA34A}" type="presParOf" srcId="{90B29ABA-CAC6-44AF-BAFB-7A33D5E870FE}" destId="{54617AB6-7BDF-468C-A879-827AEF25D909}" srcOrd="10" destOrd="0" presId="urn:microsoft.com/office/officeart/2005/8/layout/target3"/>
    <dgm:cxn modelId="{EF16C02C-B9DF-4491-99B0-D24F836B189E}" type="presParOf" srcId="{90B29ABA-CAC6-44AF-BAFB-7A33D5E870FE}" destId="{0E01742F-555E-4350-A9C9-607EF60FA842}" srcOrd="11" destOrd="0" presId="urn:microsoft.com/office/officeart/2005/8/layout/target3"/>
    <dgm:cxn modelId="{8B341311-CC86-40C0-986F-C19BCC94E497}" type="presParOf" srcId="{90B29ABA-CAC6-44AF-BAFB-7A33D5E870FE}" destId="{043850F3-08FE-4D81-AE14-FD4C7A022939}" srcOrd="12" destOrd="0" presId="urn:microsoft.com/office/officeart/2005/8/layout/target3"/>
    <dgm:cxn modelId="{34B95ACE-4C2E-4520-BBEF-FEB783AD58E0}" type="presParOf" srcId="{90B29ABA-CAC6-44AF-BAFB-7A33D5E870FE}" destId="{AAFEC0BE-259A-4330-85FE-0E13EDDC7558}" srcOrd="13" destOrd="0" presId="urn:microsoft.com/office/officeart/2005/8/layout/target3"/>
    <dgm:cxn modelId="{6ED19CFA-8393-4A78-BD4A-B4FDB3F99C42}" type="presParOf" srcId="{90B29ABA-CAC6-44AF-BAFB-7A33D5E870FE}" destId="{DD0BE5B3-59EF-40D3-B3F7-9D02777BEE00}" srcOrd="14" destOrd="0" presId="urn:microsoft.com/office/officeart/2005/8/layout/target3"/>
    <dgm:cxn modelId="{91B11B43-1F0C-4787-8224-AFDCCFC0151E}" type="presParOf" srcId="{90B29ABA-CAC6-44AF-BAFB-7A33D5E870FE}" destId="{E63F4444-6927-464D-A792-D0BF2CC41379}" srcOrd="15" destOrd="0" presId="urn:microsoft.com/office/officeart/2005/8/layout/targe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31BFBA-BFA9-483E-A1E3-76834F71232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tr-TR"/>
        </a:p>
      </dgm:t>
    </dgm:pt>
    <dgm:pt modelId="{F4C7CBBD-9BB2-4BEE-9DB0-AE27A7A14556}">
      <dgm:prSet/>
      <dgm:spPr/>
      <dgm:t>
        <a:bodyPr/>
        <a:lstStyle/>
        <a:p>
          <a:r>
            <a:rPr lang="tr-TR"/>
            <a:t>PROJENİN AMACI</a:t>
          </a:r>
        </a:p>
      </dgm:t>
    </dgm:pt>
    <dgm:pt modelId="{48A3CD62-124B-486B-8D0C-415DBF04961F}" type="parTrans" cxnId="{C86F7057-9649-41F8-A797-78D79F85B159}">
      <dgm:prSet/>
      <dgm:spPr/>
      <dgm:t>
        <a:bodyPr/>
        <a:lstStyle/>
        <a:p>
          <a:endParaRPr lang="tr-TR"/>
        </a:p>
      </dgm:t>
    </dgm:pt>
    <dgm:pt modelId="{CBD9DE86-E6E1-47BD-AC10-9B0BF0E461CF}" type="sibTrans" cxnId="{C86F7057-9649-41F8-A797-78D79F85B159}">
      <dgm:prSet/>
      <dgm:spPr/>
      <dgm:t>
        <a:bodyPr/>
        <a:lstStyle/>
        <a:p>
          <a:endParaRPr lang="tr-TR"/>
        </a:p>
      </dgm:t>
    </dgm:pt>
    <dgm:pt modelId="{532CAB85-4BCA-4A19-BBA8-5CC4BC5F1305}" type="pres">
      <dgm:prSet presAssocID="{A131BFBA-BFA9-483E-A1E3-76834F71232C}" presName="linear" presStyleCnt="0">
        <dgm:presLayoutVars>
          <dgm:animLvl val="lvl"/>
          <dgm:resizeHandles val="exact"/>
        </dgm:presLayoutVars>
      </dgm:prSet>
      <dgm:spPr/>
    </dgm:pt>
    <dgm:pt modelId="{DA1FD163-0498-44EE-B147-0DBBFA424C29}" type="pres">
      <dgm:prSet presAssocID="{F4C7CBBD-9BB2-4BEE-9DB0-AE27A7A14556}" presName="parentText" presStyleLbl="node1" presStyleIdx="0" presStyleCnt="1" custLinFactNeighborX="-11517" custLinFactNeighborY="-24149">
        <dgm:presLayoutVars>
          <dgm:chMax val="0"/>
          <dgm:bulletEnabled val="1"/>
        </dgm:presLayoutVars>
      </dgm:prSet>
      <dgm:spPr/>
    </dgm:pt>
  </dgm:ptLst>
  <dgm:cxnLst>
    <dgm:cxn modelId="{D987471C-0B72-4858-A525-EB7F7AECEBB1}" type="presOf" srcId="{F4C7CBBD-9BB2-4BEE-9DB0-AE27A7A14556}" destId="{DA1FD163-0498-44EE-B147-0DBBFA424C29}" srcOrd="0" destOrd="0" presId="urn:microsoft.com/office/officeart/2005/8/layout/vList2"/>
    <dgm:cxn modelId="{07D5CF31-C906-4879-937B-800C5B87FC6B}" type="presOf" srcId="{A131BFBA-BFA9-483E-A1E3-76834F71232C}" destId="{532CAB85-4BCA-4A19-BBA8-5CC4BC5F1305}" srcOrd="0" destOrd="0" presId="urn:microsoft.com/office/officeart/2005/8/layout/vList2"/>
    <dgm:cxn modelId="{C86F7057-9649-41F8-A797-78D79F85B159}" srcId="{A131BFBA-BFA9-483E-A1E3-76834F71232C}" destId="{F4C7CBBD-9BB2-4BEE-9DB0-AE27A7A14556}" srcOrd="0" destOrd="0" parTransId="{48A3CD62-124B-486B-8D0C-415DBF04961F}" sibTransId="{CBD9DE86-E6E1-47BD-AC10-9B0BF0E461CF}"/>
    <dgm:cxn modelId="{7255CB33-0942-4ED7-BBD8-245E7DFD705F}" type="presParOf" srcId="{532CAB85-4BCA-4A19-BBA8-5CC4BC5F1305}" destId="{DA1FD163-0498-44EE-B147-0DBBFA424C2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F4EEFF-056D-44DA-B82F-7E4CEDFF4D32}" type="doc">
      <dgm:prSet loTypeId="urn:microsoft.com/office/officeart/2005/8/layout/hList6" loCatId="list" qsTypeId="urn:microsoft.com/office/officeart/2005/8/quickstyle/simple1" qsCatId="simple" csTypeId="urn:microsoft.com/office/officeart/2005/8/colors/accent1_2" csCatId="accent1"/>
      <dgm:spPr/>
      <dgm:t>
        <a:bodyPr/>
        <a:lstStyle/>
        <a:p>
          <a:endParaRPr lang="tr-TR"/>
        </a:p>
      </dgm:t>
    </dgm:pt>
    <dgm:pt modelId="{5A7DA605-39A9-4F21-BC35-55C75AA5F44B}">
      <dgm:prSet/>
      <dgm:spPr/>
      <dgm:t>
        <a:bodyPr/>
        <a:lstStyle/>
        <a:p>
          <a:r>
            <a:rPr lang="tr-TR" dirty="0"/>
            <a:t>Günümüzde dünya standartlarında bir ulaşım ağı sağlayıcı hizmetin yurdun her bir yanına yayılmış ve her bir vatandaşın kullanımına sunulmuş olmasını, vatandaşların ulaşımı bir dert olarak görmesinin önüne geçip şehirlerimizin trafik sorunlarına ve vatandaşların en verimli şekilde ulaşım hizmeti almasını amaçlamaktadır.</a:t>
          </a:r>
        </a:p>
      </dgm:t>
    </dgm:pt>
    <dgm:pt modelId="{949CC4EE-FBE2-46DA-BAEF-AEA4F19D585E}" type="parTrans" cxnId="{2523A65A-DC5C-441E-BF20-A78B63261A19}">
      <dgm:prSet/>
      <dgm:spPr/>
      <dgm:t>
        <a:bodyPr/>
        <a:lstStyle/>
        <a:p>
          <a:endParaRPr lang="tr-TR"/>
        </a:p>
      </dgm:t>
    </dgm:pt>
    <dgm:pt modelId="{FE691F69-B7A5-405D-9801-B5D271F5505F}" type="sibTrans" cxnId="{2523A65A-DC5C-441E-BF20-A78B63261A19}">
      <dgm:prSet/>
      <dgm:spPr/>
      <dgm:t>
        <a:bodyPr/>
        <a:lstStyle/>
        <a:p>
          <a:endParaRPr lang="tr-TR"/>
        </a:p>
      </dgm:t>
    </dgm:pt>
    <dgm:pt modelId="{9B110E01-1F1B-4EDE-9949-AE797AF1B96A}" type="pres">
      <dgm:prSet presAssocID="{7FF4EEFF-056D-44DA-B82F-7E4CEDFF4D32}" presName="Name0" presStyleCnt="0">
        <dgm:presLayoutVars>
          <dgm:dir/>
          <dgm:resizeHandles val="exact"/>
        </dgm:presLayoutVars>
      </dgm:prSet>
      <dgm:spPr/>
    </dgm:pt>
    <dgm:pt modelId="{FE67186C-A290-449E-B12C-F7E141B44E89}" type="pres">
      <dgm:prSet presAssocID="{5A7DA605-39A9-4F21-BC35-55C75AA5F44B}" presName="node" presStyleLbl="node1" presStyleIdx="0" presStyleCnt="1" custLinFactNeighborX="-61534" custLinFactNeighborY="777">
        <dgm:presLayoutVars>
          <dgm:bulletEnabled val="1"/>
        </dgm:presLayoutVars>
      </dgm:prSet>
      <dgm:spPr/>
    </dgm:pt>
  </dgm:ptLst>
  <dgm:cxnLst>
    <dgm:cxn modelId="{4870C209-CDF9-4103-BADE-63DF80543851}" type="presOf" srcId="{5A7DA605-39A9-4F21-BC35-55C75AA5F44B}" destId="{FE67186C-A290-449E-B12C-F7E141B44E89}" srcOrd="0" destOrd="0" presId="urn:microsoft.com/office/officeart/2005/8/layout/hList6"/>
    <dgm:cxn modelId="{2523A65A-DC5C-441E-BF20-A78B63261A19}" srcId="{7FF4EEFF-056D-44DA-B82F-7E4CEDFF4D32}" destId="{5A7DA605-39A9-4F21-BC35-55C75AA5F44B}" srcOrd="0" destOrd="0" parTransId="{949CC4EE-FBE2-46DA-BAEF-AEA4F19D585E}" sibTransId="{FE691F69-B7A5-405D-9801-B5D271F5505F}"/>
    <dgm:cxn modelId="{D9354CEA-B349-447A-AFFE-8C427D494295}" type="presOf" srcId="{7FF4EEFF-056D-44DA-B82F-7E4CEDFF4D32}" destId="{9B110E01-1F1B-4EDE-9949-AE797AF1B96A}" srcOrd="0" destOrd="0" presId="urn:microsoft.com/office/officeart/2005/8/layout/hList6"/>
    <dgm:cxn modelId="{3D6F9D68-25B2-4661-83EB-D6A4DE498E33}" type="presParOf" srcId="{9B110E01-1F1B-4EDE-9949-AE797AF1B96A}" destId="{FE67186C-A290-449E-B12C-F7E141B44E89}" srcOrd="0" destOrd="0" presId="urn:microsoft.com/office/officeart/2005/8/layout/h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6A5D9BA-9EEE-44AA-BCE8-A3498F75632F}"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tr-TR"/>
        </a:p>
      </dgm:t>
    </dgm:pt>
    <dgm:pt modelId="{19ACA8E0-3792-4352-A0A5-C82E09F3157D}">
      <dgm:prSet/>
      <dgm:spPr/>
      <dgm:t>
        <a:bodyPr/>
        <a:lstStyle/>
        <a:p>
          <a:r>
            <a:rPr lang="tr-TR" dirty="0"/>
            <a:t>PROJE KAPSAMI</a:t>
          </a:r>
        </a:p>
      </dgm:t>
    </dgm:pt>
    <dgm:pt modelId="{2C2D6955-043C-46EA-872A-CC54AA28AE33}" type="parTrans" cxnId="{0441F36C-E986-4BDF-AB74-0FFB485B2192}">
      <dgm:prSet/>
      <dgm:spPr/>
      <dgm:t>
        <a:bodyPr/>
        <a:lstStyle/>
        <a:p>
          <a:endParaRPr lang="tr-TR"/>
        </a:p>
      </dgm:t>
    </dgm:pt>
    <dgm:pt modelId="{F7689949-E0DA-4956-88A2-49C99D1775FF}" type="sibTrans" cxnId="{0441F36C-E986-4BDF-AB74-0FFB485B2192}">
      <dgm:prSet/>
      <dgm:spPr/>
      <dgm:t>
        <a:bodyPr/>
        <a:lstStyle/>
        <a:p>
          <a:endParaRPr lang="tr-TR"/>
        </a:p>
      </dgm:t>
    </dgm:pt>
    <dgm:pt modelId="{1D966E29-4F54-4354-8916-CA3D6AE627CC}" type="pres">
      <dgm:prSet presAssocID="{16A5D9BA-9EEE-44AA-BCE8-A3498F75632F}" presName="Name0" presStyleCnt="0">
        <dgm:presLayoutVars>
          <dgm:dir/>
          <dgm:resizeHandles val="exact"/>
        </dgm:presLayoutVars>
      </dgm:prSet>
      <dgm:spPr/>
    </dgm:pt>
    <dgm:pt modelId="{BAE21DAD-896D-4B6D-9A9C-41458902F1C3}" type="pres">
      <dgm:prSet presAssocID="{19ACA8E0-3792-4352-A0A5-C82E09F3157D}" presName="node" presStyleLbl="node1" presStyleIdx="0" presStyleCnt="1" custLinFactNeighborX="-1736" custLinFactNeighborY="1389">
        <dgm:presLayoutVars>
          <dgm:bulletEnabled val="1"/>
        </dgm:presLayoutVars>
      </dgm:prSet>
      <dgm:spPr/>
    </dgm:pt>
  </dgm:ptLst>
  <dgm:cxnLst>
    <dgm:cxn modelId="{49597067-7A75-405A-9A94-C9761CEE678F}" type="presOf" srcId="{19ACA8E0-3792-4352-A0A5-C82E09F3157D}" destId="{BAE21DAD-896D-4B6D-9A9C-41458902F1C3}" srcOrd="0" destOrd="0" presId="urn:microsoft.com/office/officeart/2005/8/layout/process1"/>
    <dgm:cxn modelId="{0441F36C-E986-4BDF-AB74-0FFB485B2192}" srcId="{16A5D9BA-9EEE-44AA-BCE8-A3498F75632F}" destId="{19ACA8E0-3792-4352-A0A5-C82E09F3157D}" srcOrd="0" destOrd="0" parTransId="{2C2D6955-043C-46EA-872A-CC54AA28AE33}" sibTransId="{F7689949-E0DA-4956-88A2-49C99D1775FF}"/>
    <dgm:cxn modelId="{CDC0C2B3-81D8-4BF2-88C9-5A82F76599D5}" type="presOf" srcId="{16A5D9BA-9EEE-44AA-BCE8-A3498F75632F}" destId="{1D966E29-4F54-4354-8916-CA3D6AE627CC}" srcOrd="0" destOrd="0" presId="urn:microsoft.com/office/officeart/2005/8/layout/process1"/>
    <dgm:cxn modelId="{D8E15C48-E980-46D0-B8F3-7CA8D640E253}" type="presParOf" srcId="{1D966E29-4F54-4354-8916-CA3D6AE627CC}" destId="{BAE21DAD-896D-4B6D-9A9C-41458902F1C3}"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1B49F4D-5060-4250-AF27-6D3AFBA2ED64}"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tr-TR"/>
        </a:p>
      </dgm:t>
    </dgm:pt>
    <dgm:pt modelId="{15251CB8-C03D-47C0-BD79-4DBF5E1301BF}">
      <dgm:prSet/>
      <dgm:spPr/>
      <dgm:t>
        <a:bodyPr/>
        <a:lstStyle/>
        <a:p>
          <a:r>
            <a:rPr lang="tr-TR"/>
            <a:t>Türkiye Ulaşım sisteminin temel amacı tüm Türkiye’de ulaşımın herkes için ulaşılabilir, kolay ve etkili olmasını sağlamaktır. Bu projenin pek çok ayağı olmakla birlikte bunlar, kullanıcılar için mobil ve web uygulamaları, sistem yöneticileri için web uygulamaları ve otobüs şoförleri içinse dokunmatik ekrana sahip bir cihazdan oluşmaktadır. Yolcuların kullanacağı mobil uygulamada şehir seçimi yaparak bulundukları şehrin ulaşım hatlarına ve bilgilerine erişebileceklerdir</a:t>
          </a:r>
        </a:p>
      </dgm:t>
    </dgm:pt>
    <dgm:pt modelId="{2091950C-53CE-49E6-9E9B-D530E54290FF}" type="parTrans" cxnId="{717A7CF6-392F-42C4-93DC-883DAA01CEF1}">
      <dgm:prSet/>
      <dgm:spPr/>
      <dgm:t>
        <a:bodyPr/>
        <a:lstStyle/>
        <a:p>
          <a:endParaRPr lang="tr-TR"/>
        </a:p>
      </dgm:t>
    </dgm:pt>
    <dgm:pt modelId="{E83A4910-ACDA-4F34-B60A-17E1DDFA7F82}" type="sibTrans" cxnId="{717A7CF6-392F-42C4-93DC-883DAA01CEF1}">
      <dgm:prSet/>
      <dgm:spPr/>
      <dgm:t>
        <a:bodyPr/>
        <a:lstStyle/>
        <a:p>
          <a:endParaRPr lang="tr-TR"/>
        </a:p>
      </dgm:t>
    </dgm:pt>
    <dgm:pt modelId="{49A26A87-62EF-4E64-A86A-302B3F65C40E}" type="pres">
      <dgm:prSet presAssocID="{81B49F4D-5060-4250-AF27-6D3AFBA2ED64}" presName="linearFlow" presStyleCnt="0">
        <dgm:presLayoutVars>
          <dgm:dir/>
          <dgm:resizeHandles val="exact"/>
        </dgm:presLayoutVars>
      </dgm:prSet>
      <dgm:spPr/>
    </dgm:pt>
    <dgm:pt modelId="{040146B6-2A3B-4B64-B5A6-4F9FA7E3E44B}" type="pres">
      <dgm:prSet presAssocID="{15251CB8-C03D-47C0-BD79-4DBF5E1301BF}" presName="composite" presStyleCnt="0"/>
      <dgm:spPr/>
    </dgm:pt>
    <dgm:pt modelId="{17ED0C6E-8360-450D-B3DE-F1613CD3F2BE}" type="pres">
      <dgm:prSet presAssocID="{15251CB8-C03D-47C0-BD79-4DBF5E1301BF}" presName="imgShp" presStyleLbl="fgImgPlace1" presStyleIdx="0" presStyleCnt="1" custScaleX="76157" custScaleY="89753" custLinFactNeighborX="-14327" custLinFactNeighborY="-2283"/>
      <dgm:spPr>
        <a:blipFill>
          <a:blip xmlns:r="http://schemas.openxmlformats.org/officeDocument/2006/relationships" r:embed="rId1">
            <a:extLst>
              <a:ext uri="{28A0092B-C50C-407E-A947-70E740481C1C}">
                <a14:useLocalDpi xmlns:a14="http://schemas.microsoft.com/office/drawing/2010/main" val="0"/>
              </a:ext>
            </a:extLst>
          </a:blip>
          <a:srcRect/>
          <a:stretch>
            <a:fillRect l="-29000" r="-29000"/>
          </a:stretch>
        </a:blipFill>
      </dgm:spPr>
    </dgm:pt>
    <dgm:pt modelId="{BE442DA3-F74D-4C44-906F-C6FF6C1D0D41}" type="pres">
      <dgm:prSet presAssocID="{15251CB8-C03D-47C0-BD79-4DBF5E1301BF}" presName="txShp" presStyleLbl="node1" presStyleIdx="0" presStyleCnt="1" custScaleX="150376" custScaleY="155812">
        <dgm:presLayoutVars>
          <dgm:bulletEnabled val="1"/>
        </dgm:presLayoutVars>
      </dgm:prSet>
      <dgm:spPr/>
    </dgm:pt>
  </dgm:ptLst>
  <dgm:cxnLst>
    <dgm:cxn modelId="{E3754E89-792E-4A55-9311-FA1332D2AC6D}" type="presOf" srcId="{81B49F4D-5060-4250-AF27-6D3AFBA2ED64}" destId="{49A26A87-62EF-4E64-A86A-302B3F65C40E}" srcOrd="0" destOrd="0" presId="urn:microsoft.com/office/officeart/2005/8/layout/vList3"/>
    <dgm:cxn modelId="{C9938CCD-3DE7-4C19-8681-2088D8E8307A}" type="presOf" srcId="{15251CB8-C03D-47C0-BD79-4DBF5E1301BF}" destId="{BE442DA3-F74D-4C44-906F-C6FF6C1D0D41}" srcOrd="0" destOrd="0" presId="urn:microsoft.com/office/officeart/2005/8/layout/vList3"/>
    <dgm:cxn modelId="{717A7CF6-392F-42C4-93DC-883DAA01CEF1}" srcId="{81B49F4D-5060-4250-AF27-6D3AFBA2ED64}" destId="{15251CB8-C03D-47C0-BD79-4DBF5E1301BF}" srcOrd="0" destOrd="0" parTransId="{2091950C-53CE-49E6-9E9B-D530E54290FF}" sibTransId="{E83A4910-ACDA-4F34-B60A-17E1DDFA7F82}"/>
    <dgm:cxn modelId="{C9ECE6AA-52F5-4405-B035-E05FA3B525F0}" type="presParOf" srcId="{49A26A87-62EF-4E64-A86A-302B3F65C40E}" destId="{040146B6-2A3B-4B64-B5A6-4F9FA7E3E44B}" srcOrd="0" destOrd="0" presId="urn:microsoft.com/office/officeart/2005/8/layout/vList3"/>
    <dgm:cxn modelId="{0926D094-14F0-44DE-955F-C883810F36FD}" type="presParOf" srcId="{040146B6-2A3B-4B64-B5A6-4F9FA7E3E44B}" destId="{17ED0C6E-8360-450D-B3DE-F1613CD3F2BE}" srcOrd="0" destOrd="0" presId="urn:microsoft.com/office/officeart/2005/8/layout/vList3"/>
    <dgm:cxn modelId="{2FEB2F56-DCDC-49AA-AC02-FD9CE3B24A6F}" type="presParOf" srcId="{040146B6-2A3B-4B64-B5A6-4F9FA7E3E44B}" destId="{BE442DA3-F74D-4C44-906F-C6FF6C1D0D41}"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28B8167-0D64-487F-90BE-311A7617CB6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tr-TR"/>
        </a:p>
      </dgm:t>
    </dgm:pt>
    <dgm:pt modelId="{2BED7A59-54F3-41BD-A8DC-C131B7159CE8}">
      <dgm:prSet/>
      <dgm:spPr/>
      <dgm:t>
        <a:bodyPr/>
        <a:lstStyle/>
        <a:p>
          <a:r>
            <a:rPr lang="tr-TR"/>
            <a:t>PROJENİN BENZERLERİ</a:t>
          </a:r>
        </a:p>
      </dgm:t>
    </dgm:pt>
    <dgm:pt modelId="{4F1FDCB0-4B63-4490-9060-92C1AABEF0CF}" type="parTrans" cxnId="{F589F76A-A3D6-4B6A-B417-B22549E0D191}">
      <dgm:prSet/>
      <dgm:spPr/>
      <dgm:t>
        <a:bodyPr/>
        <a:lstStyle/>
        <a:p>
          <a:endParaRPr lang="tr-TR"/>
        </a:p>
      </dgm:t>
    </dgm:pt>
    <dgm:pt modelId="{9A5E8394-1B4F-4548-A554-189A2C01FF56}" type="sibTrans" cxnId="{F589F76A-A3D6-4B6A-B417-B22549E0D191}">
      <dgm:prSet/>
      <dgm:spPr/>
      <dgm:t>
        <a:bodyPr/>
        <a:lstStyle/>
        <a:p>
          <a:endParaRPr lang="tr-TR"/>
        </a:p>
      </dgm:t>
    </dgm:pt>
    <dgm:pt modelId="{46E62B1F-ADB1-4A9B-84FA-D290934FBC8D}" type="pres">
      <dgm:prSet presAssocID="{428B8167-0D64-487F-90BE-311A7617CB6C}" presName="linear" presStyleCnt="0">
        <dgm:presLayoutVars>
          <dgm:animLvl val="lvl"/>
          <dgm:resizeHandles val="exact"/>
        </dgm:presLayoutVars>
      </dgm:prSet>
      <dgm:spPr/>
    </dgm:pt>
    <dgm:pt modelId="{6F3103EF-3960-4602-9F7D-4760ACB5C379}" type="pres">
      <dgm:prSet presAssocID="{2BED7A59-54F3-41BD-A8DC-C131B7159CE8}" presName="parentText" presStyleLbl="node1" presStyleIdx="0" presStyleCnt="1" custLinFactY="-68521" custLinFactNeighborX="-73177" custLinFactNeighborY="-100000">
        <dgm:presLayoutVars>
          <dgm:chMax val="0"/>
          <dgm:bulletEnabled val="1"/>
        </dgm:presLayoutVars>
      </dgm:prSet>
      <dgm:spPr/>
    </dgm:pt>
  </dgm:ptLst>
  <dgm:cxnLst>
    <dgm:cxn modelId="{92E9A322-8A1D-4AAC-9C1C-0709D70D7BA9}" type="presOf" srcId="{2BED7A59-54F3-41BD-A8DC-C131B7159CE8}" destId="{6F3103EF-3960-4602-9F7D-4760ACB5C379}" srcOrd="0" destOrd="0" presId="urn:microsoft.com/office/officeart/2005/8/layout/vList2"/>
    <dgm:cxn modelId="{F589F76A-A3D6-4B6A-B417-B22549E0D191}" srcId="{428B8167-0D64-487F-90BE-311A7617CB6C}" destId="{2BED7A59-54F3-41BD-A8DC-C131B7159CE8}" srcOrd="0" destOrd="0" parTransId="{4F1FDCB0-4B63-4490-9060-92C1AABEF0CF}" sibTransId="{9A5E8394-1B4F-4548-A554-189A2C01FF56}"/>
    <dgm:cxn modelId="{1F9017BF-537A-41CF-9AA6-7DDACFCED324}" type="presOf" srcId="{428B8167-0D64-487F-90BE-311A7617CB6C}" destId="{46E62B1F-ADB1-4A9B-84FA-D290934FBC8D}" srcOrd="0" destOrd="0" presId="urn:microsoft.com/office/officeart/2005/8/layout/vList2"/>
    <dgm:cxn modelId="{24A89A49-165E-4B64-A502-7D609C579F7A}" type="presParOf" srcId="{46E62B1F-ADB1-4A9B-84FA-D290934FBC8D}" destId="{6F3103EF-3960-4602-9F7D-4760ACB5C379}"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A4D6312-A13B-4209-8EAB-3AAFA367A7C6}"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tr-TR"/>
        </a:p>
      </dgm:t>
    </dgm:pt>
    <dgm:pt modelId="{DD5236B6-0688-4712-9B4F-572C594A30E2}">
      <dgm:prSet/>
      <dgm:spPr/>
      <dgm:t>
        <a:bodyPr/>
        <a:lstStyle/>
        <a:p>
          <a:r>
            <a:rPr lang="tr-TR" dirty="0"/>
            <a:t>PROJENİN BENZERLERİNDEN FARKI</a:t>
          </a:r>
        </a:p>
      </dgm:t>
    </dgm:pt>
    <dgm:pt modelId="{0CF95897-4219-46E8-B7D2-8811DEB7849C}" type="parTrans" cxnId="{B85F6E7A-0AF0-4781-83B5-88F2C58C4D48}">
      <dgm:prSet/>
      <dgm:spPr/>
      <dgm:t>
        <a:bodyPr/>
        <a:lstStyle/>
        <a:p>
          <a:endParaRPr lang="tr-TR"/>
        </a:p>
      </dgm:t>
    </dgm:pt>
    <dgm:pt modelId="{3D7071E5-8C13-4249-A440-903C732E4308}" type="sibTrans" cxnId="{B85F6E7A-0AF0-4781-83B5-88F2C58C4D48}">
      <dgm:prSet/>
      <dgm:spPr/>
      <dgm:t>
        <a:bodyPr/>
        <a:lstStyle/>
        <a:p>
          <a:endParaRPr lang="tr-TR"/>
        </a:p>
      </dgm:t>
    </dgm:pt>
    <dgm:pt modelId="{F9C82F5E-B786-4322-9956-7E5CC17ED838}" type="pres">
      <dgm:prSet presAssocID="{DA4D6312-A13B-4209-8EAB-3AAFA367A7C6}" presName="Name0" presStyleCnt="0">
        <dgm:presLayoutVars>
          <dgm:dir/>
          <dgm:resizeHandles val="exact"/>
        </dgm:presLayoutVars>
      </dgm:prSet>
      <dgm:spPr/>
    </dgm:pt>
    <dgm:pt modelId="{D124A477-5C08-4F5A-B1F6-A3FDA4FD35DB}" type="pres">
      <dgm:prSet presAssocID="{DD5236B6-0688-4712-9B4F-572C594A30E2}" presName="composite" presStyleCnt="0"/>
      <dgm:spPr/>
    </dgm:pt>
    <dgm:pt modelId="{5FA8B1EE-D62B-4977-9E7D-D775DE8B8F6C}" type="pres">
      <dgm:prSet presAssocID="{DD5236B6-0688-4712-9B4F-572C594A30E2}" presName="rect1" presStyleLbl="trAlignAcc1" presStyleIdx="0" presStyleCnt="1" custScaleY="64755" custLinFactY="-1554" custLinFactNeighborX="-3115" custLinFactNeighborY="-100000">
        <dgm:presLayoutVars>
          <dgm:bulletEnabled val="1"/>
        </dgm:presLayoutVars>
      </dgm:prSet>
      <dgm:spPr/>
    </dgm:pt>
    <dgm:pt modelId="{2A674D53-249F-43A2-9032-5C125005193C}" type="pres">
      <dgm:prSet presAssocID="{DD5236B6-0688-4712-9B4F-572C594A30E2}" presName="rect2" presStyleLbl="fgImgPlace1" presStyleIdx="0" presStyleCnt="1" custScaleX="84120" custScaleY="62744" custLinFactNeighborX="-2200" custLinFactNeighborY="-80054"/>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25000" r="-25000"/>
          </a:stretch>
        </a:blipFill>
      </dgm:spPr>
    </dgm:pt>
  </dgm:ptLst>
  <dgm:cxnLst>
    <dgm:cxn modelId="{6701EF04-D5E8-4228-A1AB-70DF83680F16}" type="presOf" srcId="{DA4D6312-A13B-4209-8EAB-3AAFA367A7C6}" destId="{F9C82F5E-B786-4322-9956-7E5CC17ED838}" srcOrd="0" destOrd="0" presId="urn:microsoft.com/office/officeart/2008/layout/PictureStrips"/>
    <dgm:cxn modelId="{B85F6E7A-0AF0-4781-83B5-88F2C58C4D48}" srcId="{DA4D6312-A13B-4209-8EAB-3AAFA367A7C6}" destId="{DD5236B6-0688-4712-9B4F-572C594A30E2}" srcOrd="0" destOrd="0" parTransId="{0CF95897-4219-46E8-B7D2-8811DEB7849C}" sibTransId="{3D7071E5-8C13-4249-A440-903C732E4308}"/>
    <dgm:cxn modelId="{D02A18C2-9AA6-421F-A109-08F2E320D3D1}" type="presOf" srcId="{DD5236B6-0688-4712-9B4F-572C594A30E2}" destId="{5FA8B1EE-D62B-4977-9E7D-D775DE8B8F6C}" srcOrd="0" destOrd="0" presId="urn:microsoft.com/office/officeart/2008/layout/PictureStrips"/>
    <dgm:cxn modelId="{5A7FEE72-FBEC-46F4-961E-F5E7EC0F61F3}" type="presParOf" srcId="{F9C82F5E-B786-4322-9956-7E5CC17ED838}" destId="{D124A477-5C08-4F5A-B1F6-A3FDA4FD35DB}" srcOrd="0" destOrd="0" presId="urn:microsoft.com/office/officeart/2008/layout/PictureStrips"/>
    <dgm:cxn modelId="{23C2E690-29CF-49C1-A014-7EB59173CB27}" type="presParOf" srcId="{D124A477-5C08-4F5A-B1F6-A3FDA4FD35DB}" destId="{5FA8B1EE-D62B-4977-9E7D-D775DE8B8F6C}" srcOrd="0" destOrd="0" presId="urn:microsoft.com/office/officeart/2008/layout/PictureStrips"/>
    <dgm:cxn modelId="{F0B70FBD-BCD3-48B1-930D-96B97A5B9C48}" type="presParOf" srcId="{D124A477-5C08-4F5A-B1F6-A3FDA4FD35DB}" destId="{2A674D53-249F-43A2-9032-5C125005193C}"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C8E900F-F930-4C39-9E0F-9F1C7F88429F}"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tr-TR"/>
        </a:p>
      </dgm:t>
    </dgm:pt>
    <dgm:pt modelId="{F1BA374E-39D3-46D9-A5D1-B8277EEAD65E}">
      <dgm:prSet/>
      <dgm:spPr/>
      <dgm:t>
        <a:bodyPr/>
        <a:lstStyle/>
        <a:p>
          <a:r>
            <a:rPr lang="tr-TR"/>
            <a:t>Hangi şehirde olursanız olun tek bir mobil uygulama ve tek </a:t>
          </a:r>
        </a:p>
      </dgm:t>
    </dgm:pt>
    <dgm:pt modelId="{D53C30DA-DB92-43B9-9799-CC604D0A7BC8}" type="parTrans" cxnId="{3468D656-B990-4EBC-815F-9916183FF2B1}">
      <dgm:prSet/>
      <dgm:spPr/>
      <dgm:t>
        <a:bodyPr/>
        <a:lstStyle/>
        <a:p>
          <a:endParaRPr lang="tr-TR"/>
        </a:p>
      </dgm:t>
    </dgm:pt>
    <dgm:pt modelId="{6F3C3A41-9C70-4928-8B9D-6805D109C927}" type="sibTrans" cxnId="{3468D656-B990-4EBC-815F-9916183FF2B1}">
      <dgm:prSet/>
      <dgm:spPr/>
      <dgm:t>
        <a:bodyPr/>
        <a:lstStyle/>
        <a:p>
          <a:endParaRPr lang="tr-TR"/>
        </a:p>
      </dgm:t>
    </dgm:pt>
    <dgm:pt modelId="{C2E2A291-7073-469B-8368-2A3F39622EFB}">
      <dgm:prSet/>
      <dgm:spPr/>
      <dgm:t>
        <a:bodyPr/>
        <a:lstStyle/>
        <a:p>
          <a:r>
            <a:rPr lang="tr-TR"/>
            <a:t>bir ulaşım kartı ile seyahat edilmesine olanak sağlanır.</a:t>
          </a:r>
        </a:p>
      </dgm:t>
    </dgm:pt>
    <dgm:pt modelId="{53C2B8D0-ED4D-4112-A652-6B3AC0BD6F73}" type="parTrans" cxnId="{107AB63A-3570-4A0A-B959-7B93CD2568A0}">
      <dgm:prSet/>
      <dgm:spPr/>
      <dgm:t>
        <a:bodyPr/>
        <a:lstStyle/>
        <a:p>
          <a:endParaRPr lang="tr-TR"/>
        </a:p>
      </dgm:t>
    </dgm:pt>
    <dgm:pt modelId="{97C060CA-79A0-42BE-ACB1-AD69F87DF199}" type="sibTrans" cxnId="{107AB63A-3570-4A0A-B959-7B93CD2568A0}">
      <dgm:prSet/>
      <dgm:spPr/>
      <dgm:t>
        <a:bodyPr/>
        <a:lstStyle/>
        <a:p>
          <a:endParaRPr lang="tr-TR"/>
        </a:p>
      </dgm:t>
    </dgm:pt>
    <dgm:pt modelId="{62BC6B0F-F391-4C52-8F55-F1571D101CFF}" type="pres">
      <dgm:prSet presAssocID="{CC8E900F-F930-4C39-9E0F-9F1C7F88429F}" presName="Name0" presStyleCnt="0">
        <dgm:presLayoutVars>
          <dgm:chMax val="7"/>
          <dgm:dir/>
          <dgm:animLvl val="lvl"/>
          <dgm:resizeHandles val="exact"/>
        </dgm:presLayoutVars>
      </dgm:prSet>
      <dgm:spPr/>
    </dgm:pt>
    <dgm:pt modelId="{415C35AC-EC17-4B4C-A5A8-BD4AA491A454}" type="pres">
      <dgm:prSet presAssocID="{F1BA374E-39D3-46D9-A5D1-B8277EEAD65E}" presName="circle1" presStyleLbl="node1" presStyleIdx="0" presStyleCnt="2"/>
      <dgm:spPr/>
    </dgm:pt>
    <dgm:pt modelId="{FDC390D9-663C-4AEC-ABB9-F3842129AD98}" type="pres">
      <dgm:prSet presAssocID="{F1BA374E-39D3-46D9-A5D1-B8277EEAD65E}" presName="space" presStyleCnt="0"/>
      <dgm:spPr/>
    </dgm:pt>
    <dgm:pt modelId="{2BB4326B-944F-4168-813F-5C24273DE692}" type="pres">
      <dgm:prSet presAssocID="{F1BA374E-39D3-46D9-A5D1-B8277EEAD65E}" presName="rect1" presStyleLbl="alignAcc1" presStyleIdx="0" presStyleCnt="2"/>
      <dgm:spPr/>
    </dgm:pt>
    <dgm:pt modelId="{9A074A74-D8EF-41C0-948D-6A2BED375905}" type="pres">
      <dgm:prSet presAssocID="{C2E2A291-7073-469B-8368-2A3F39622EFB}" presName="vertSpace2" presStyleLbl="node1" presStyleIdx="0" presStyleCnt="2"/>
      <dgm:spPr/>
    </dgm:pt>
    <dgm:pt modelId="{6648CEC5-A044-44F3-9953-210498D19E26}" type="pres">
      <dgm:prSet presAssocID="{C2E2A291-7073-469B-8368-2A3F39622EFB}" presName="circle2" presStyleLbl="node1" presStyleIdx="1" presStyleCnt="2"/>
      <dgm:spPr/>
    </dgm:pt>
    <dgm:pt modelId="{029F0B98-4BFE-44A2-9EAD-3640914F15A9}" type="pres">
      <dgm:prSet presAssocID="{C2E2A291-7073-469B-8368-2A3F39622EFB}" presName="rect2" presStyleLbl="alignAcc1" presStyleIdx="1" presStyleCnt="2"/>
      <dgm:spPr/>
    </dgm:pt>
    <dgm:pt modelId="{99106513-3895-4AA0-9065-BC334D56D6EE}" type="pres">
      <dgm:prSet presAssocID="{F1BA374E-39D3-46D9-A5D1-B8277EEAD65E}" presName="rect1ParTxNoCh" presStyleLbl="alignAcc1" presStyleIdx="1" presStyleCnt="2">
        <dgm:presLayoutVars>
          <dgm:chMax val="1"/>
          <dgm:bulletEnabled val="1"/>
        </dgm:presLayoutVars>
      </dgm:prSet>
      <dgm:spPr/>
    </dgm:pt>
    <dgm:pt modelId="{F8DFC222-1987-417C-8A6B-360BD75A68E8}" type="pres">
      <dgm:prSet presAssocID="{C2E2A291-7073-469B-8368-2A3F39622EFB}" presName="rect2ParTxNoCh" presStyleLbl="alignAcc1" presStyleIdx="1" presStyleCnt="2">
        <dgm:presLayoutVars>
          <dgm:chMax val="1"/>
          <dgm:bulletEnabled val="1"/>
        </dgm:presLayoutVars>
      </dgm:prSet>
      <dgm:spPr/>
    </dgm:pt>
  </dgm:ptLst>
  <dgm:cxnLst>
    <dgm:cxn modelId="{0AE48E00-0AC7-47E6-B853-82C955BA75CB}" type="presOf" srcId="{C2E2A291-7073-469B-8368-2A3F39622EFB}" destId="{F8DFC222-1987-417C-8A6B-360BD75A68E8}" srcOrd="1" destOrd="0" presId="urn:microsoft.com/office/officeart/2005/8/layout/target3"/>
    <dgm:cxn modelId="{12F3B915-CA6C-498B-A867-29A51DA64B27}" type="presOf" srcId="{C2E2A291-7073-469B-8368-2A3F39622EFB}" destId="{029F0B98-4BFE-44A2-9EAD-3640914F15A9}" srcOrd="0" destOrd="0" presId="urn:microsoft.com/office/officeart/2005/8/layout/target3"/>
    <dgm:cxn modelId="{107AB63A-3570-4A0A-B959-7B93CD2568A0}" srcId="{CC8E900F-F930-4C39-9E0F-9F1C7F88429F}" destId="{C2E2A291-7073-469B-8368-2A3F39622EFB}" srcOrd="1" destOrd="0" parTransId="{53C2B8D0-ED4D-4112-A652-6B3AC0BD6F73}" sibTransId="{97C060CA-79A0-42BE-ACB1-AD69F87DF199}"/>
    <dgm:cxn modelId="{3468D656-B990-4EBC-815F-9916183FF2B1}" srcId="{CC8E900F-F930-4C39-9E0F-9F1C7F88429F}" destId="{F1BA374E-39D3-46D9-A5D1-B8277EEAD65E}" srcOrd="0" destOrd="0" parTransId="{D53C30DA-DB92-43B9-9799-CC604D0A7BC8}" sibTransId="{6F3C3A41-9C70-4928-8B9D-6805D109C927}"/>
    <dgm:cxn modelId="{FFBB2998-0AC9-4AD0-9923-70E816C6FB24}" type="presOf" srcId="{F1BA374E-39D3-46D9-A5D1-B8277EEAD65E}" destId="{99106513-3895-4AA0-9065-BC334D56D6EE}" srcOrd="1" destOrd="0" presId="urn:microsoft.com/office/officeart/2005/8/layout/target3"/>
    <dgm:cxn modelId="{EA46E5A4-3A13-4EFF-81CB-CC654001AEEC}" type="presOf" srcId="{F1BA374E-39D3-46D9-A5D1-B8277EEAD65E}" destId="{2BB4326B-944F-4168-813F-5C24273DE692}" srcOrd="0" destOrd="0" presId="urn:microsoft.com/office/officeart/2005/8/layout/target3"/>
    <dgm:cxn modelId="{2AD039A5-D7EC-42EC-BF52-E9F37DC2D24B}" type="presOf" srcId="{CC8E900F-F930-4C39-9E0F-9F1C7F88429F}" destId="{62BC6B0F-F391-4C52-8F55-F1571D101CFF}" srcOrd="0" destOrd="0" presId="urn:microsoft.com/office/officeart/2005/8/layout/target3"/>
    <dgm:cxn modelId="{8547FC66-7E8E-45C0-81B1-7ADBE9D27565}" type="presParOf" srcId="{62BC6B0F-F391-4C52-8F55-F1571D101CFF}" destId="{415C35AC-EC17-4B4C-A5A8-BD4AA491A454}" srcOrd="0" destOrd="0" presId="urn:microsoft.com/office/officeart/2005/8/layout/target3"/>
    <dgm:cxn modelId="{97A4D263-82E3-4977-8E34-8DB30DF279AA}" type="presParOf" srcId="{62BC6B0F-F391-4C52-8F55-F1571D101CFF}" destId="{FDC390D9-663C-4AEC-ABB9-F3842129AD98}" srcOrd="1" destOrd="0" presId="urn:microsoft.com/office/officeart/2005/8/layout/target3"/>
    <dgm:cxn modelId="{D6E4F7F2-74CB-4357-9865-1641CA3D16D6}" type="presParOf" srcId="{62BC6B0F-F391-4C52-8F55-F1571D101CFF}" destId="{2BB4326B-944F-4168-813F-5C24273DE692}" srcOrd="2" destOrd="0" presId="urn:microsoft.com/office/officeart/2005/8/layout/target3"/>
    <dgm:cxn modelId="{13AA9DC2-D563-47C8-B84E-DC8B4DA7F427}" type="presParOf" srcId="{62BC6B0F-F391-4C52-8F55-F1571D101CFF}" destId="{9A074A74-D8EF-41C0-948D-6A2BED375905}" srcOrd="3" destOrd="0" presId="urn:microsoft.com/office/officeart/2005/8/layout/target3"/>
    <dgm:cxn modelId="{57AD2892-2637-4B8E-A105-B828751EE03C}" type="presParOf" srcId="{62BC6B0F-F391-4C52-8F55-F1571D101CFF}" destId="{6648CEC5-A044-44F3-9953-210498D19E26}" srcOrd="4" destOrd="0" presId="urn:microsoft.com/office/officeart/2005/8/layout/target3"/>
    <dgm:cxn modelId="{4B3FF91E-8E25-4B84-B0AB-88249920E605}" type="presParOf" srcId="{62BC6B0F-F391-4C52-8F55-F1571D101CFF}" destId="{029F0B98-4BFE-44A2-9EAD-3640914F15A9}" srcOrd="5" destOrd="0" presId="urn:microsoft.com/office/officeart/2005/8/layout/target3"/>
    <dgm:cxn modelId="{53B813CA-CDAE-4307-8A46-DA82470B074F}" type="presParOf" srcId="{62BC6B0F-F391-4C52-8F55-F1571D101CFF}" destId="{99106513-3895-4AA0-9065-BC334D56D6EE}" srcOrd="6" destOrd="0" presId="urn:microsoft.com/office/officeart/2005/8/layout/target3"/>
    <dgm:cxn modelId="{1A69412B-CB72-471D-8080-72855318CB90}" type="presParOf" srcId="{62BC6B0F-F391-4C52-8F55-F1571D101CFF}" destId="{F8DFC222-1987-417C-8A6B-360BD75A68E8}" srcOrd="7"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B9B4BB-CFF2-4DD3-8F72-D018B32241AD}">
      <dsp:nvSpPr>
        <dsp:cNvPr id="0" name=""/>
        <dsp:cNvSpPr/>
      </dsp:nvSpPr>
      <dsp:spPr>
        <a:xfrm>
          <a:off x="2597" y="0"/>
          <a:ext cx="5313890" cy="92333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tr-TR" sz="4000" b="0" kern="1200"/>
            <a:t>TÜRKİYE ULAŞIM</a:t>
          </a:r>
          <a:endParaRPr lang="tr-TR" sz="4000" kern="1200"/>
        </a:p>
      </dsp:txBody>
      <dsp:txXfrm>
        <a:off x="29640" y="27043"/>
        <a:ext cx="5259804" cy="86924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A5AB78-4EC2-451C-928C-0D9DB985DC9E}">
      <dsp:nvSpPr>
        <dsp:cNvPr id="0" name=""/>
        <dsp:cNvSpPr/>
      </dsp:nvSpPr>
      <dsp:spPr>
        <a:xfrm>
          <a:off x="0" y="0"/>
          <a:ext cx="646331" cy="646331"/>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7831E0-1AA6-4BF8-B81F-FEBDC5798781}">
      <dsp:nvSpPr>
        <dsp:cNvPr id="0" name=""/>
        <dsp:cNvSpPr/>
      </dsp:nvSpPr>
      <dsp:spPr>
        <a:xfrm>
          <a:off x="323165" y="0"/>
          <a:ext cx="6380913" cy="646331"/>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a:t>Yolculuk sonunda yolculuğu puanlayabilecek ve bu sayede ulaşımda </a:t>
          </a:r>
        </a:p>
      </dsp:txBody>
      <dsp:txXfrm>
        <a:off x="323165" y="0"/>
        <a:ext cx="6380913" cy="307007"/>
      </dsp:txXfrm>
    </dsp:sp>
    <dsp:sp modelId="{91E558FC-90FC-494C-B5DA-51A6E8AC44C8}">
      <dsp:nvSpPr>
        <dsp:cNvPr id="0" name=""/>
        <dsp:cNvSpPr/>
      </dsp:nvSpPr>
      <dsp:spPr>
        <a:xfrm>
          <a:off x="169661" y="307007"/>
          <a:ext cx="307007" cy="307007"/>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5B6EBF-7785-46C1-A9A5-B8D3C7E655E7}">
      <dsp:nvSpPr>
        <dsp:cNvPr id="0" name=""/>
        <dsp:cNvSpPr/>
      </dsp:nvSpPr>
      <dsp:spPr>
        <a:xfrm>
          <a:off x="323165" y="307007"/>
          <a:ext cx="6380913" cy="307007"/>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a:t>kaliteli hizmetin kalitesinin arttırılmasında rol alınabilecektir. </a:t>
          </a:r>
        </a:p>
      </dsp:txBody>
      <dsp:txXfrm>
        <a:off x="323165" y="307007"/>
        <a:ext cx="6380913" cy="30700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7716B1-B14A-4410-AC02-89A21446EAFB}">
      <dsp:nvSpPr>
        <dsp:cNvPr id="0" name=""/>
        <dsp:cNvSpPr/>
      </dsp:nvSpPr>
      <dsp:spPr>
        <a:xfrm>
          <a:off x="0" y="0"/>
          <a:ext cx="646331" cy="646331"/>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E05A3C-A23C-4779-B2CF-4F68A910D4B5}">
      <dsp:nvSpPr>
        <dsp:cNvPr id="0" name=""/>
        <dsp:cNvSpPr/>
      </dsp:nvSpPr>
      <dsp:spPr>
        <a:xfrm>
          <a:off x="323165" y="0"/>
          <a:ext cx="6380913" cy="646331"/>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tr-TR" sz="1300" kern="1200"/>
            <a:t>Bulunulan her şehir için ayrı bir uygulama ve ulaşım kartı edinme derdinize </a:t>
          </a:r>
        </a:p>
      </dsp:txBody>
      <dsp:txXfrm>
        <a:off x="323165" y="0"/>
        <a:ext cx="6380913" cy="307007"/>
      </dsp:txXfrm>
    </dsp:sp>
    <dsp:sp modelId="{D36214DF-8152-4FD6-A007-B0ABAB537923}">
      <dsp:nvSpPr>
        <dsp:cNvPr id="0" name=""/>
        <dsp:cNvSpPr/>
      </dsp:nvSpPr>
      <dsp:spPr>
        <a:xfrm>
          <a:off x="169661" y="307007"/>
          <a:ext cx="307007" cy="307007"/>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A68B88-FF42-4A3D-A110-1A688A86C149}">
      <dsp:nvSpPr>
        <dsp:cNvPr id="0" name=""/>
        <dsp:cNvSpPr/>
      </dsp:nvSpPr>
      <dsp:spPr>
        <a:xfrm>
          <a:off x="323165" y="307007"/>
          <a:ext cx="6380913" cy="307007"/>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tr-TR" sz="1300" kern="1200" dirty="0"/>
            <a:t>son veriyor olabilecektir.</a:t>
          </a:r>
        </a:p>
      </dsp:txBody>
      <dsp:txXfrm>
        <a:off x="323165" y="307007"/>
        <a:ext cx="6380913" cy="30700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AF0FD8-EE21-419A-99BA-705E659819D8}">
      <dsp:nvSpPr>
        <dsp:cNvPr id="0" name=""/>
        <dsp:cNvSpPr/>
      </dsp:nvSpPr>
      <dsp:spPr>
        <a:xfrm>
          <a:off x="0" y="0"/>
          <a:ext cx="646331" cy="646331"/>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E770C6-BA2F-4F92-9AC6-FD266D8858B7}">
      <dsp:nvSpPr>
        <dsp:cNvPr id="0" name=""/>
        <dsp:cNvSpPr/>
      </dsp:nvSpPr>
      <dsp:spPr>
        <a:xfrm>
          <a:off x="323165" y="0"/>
          <a:ext cx="6380913" cy="646331"/>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tr-TR" sz="1200" kern="1200"/>
            <a:t>Belirlenen bir duraktan geçecek otobüs için alarm kurulabilecek ve araç durağa </a:t>
          </a:r>
        </a:p>
      </dsp:txBody>
      <dsp:txXfrm>
        <a:off x="323165" y="0"/>
        <a:ext cx="6380913" cy="307007"/>
      </dsp:txXfrm>
    </dsp:sp>
    <dsp:sp modelId="{078F19EA-A93C-4C91-AB09-2CE3F05C8F3F}">
      <dsp:nvSpPr>
        <dsp:cNvPr id="0" name=""/>
        <dsp:cNvSpPr/>
      </dsp:nvSpPr>
      <dsp:spPr>
        <a:xfrm>
          <a:off x="169661" y="307007"/>
          <a:ext cx="307007" cy="307007"/>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3AC1B5-6D9D-4A5B-BAAD-F165BEAA40BC}">
      <dsp:nvSpPr>
        <dsp:cNvPr id="0" name=""/>
        <dsp:cNvSpPr/>
      </dsp:nvSpPr>
      <dsp:spPr>
        <a:xfrm>
          <a:off x="323165" y="307007"/>
          <a:ext cx="6380913" cy="307007"/>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tr-TR" sz="1200" kern="1200"/>
            <a:t>ulaştığında bildirimler aracılığıyla kullanıcı haberdar edilecektir.</a:t>
          </a:r>
        </a:p>
      </dsp:txBody>
      <dsp:txXfrm>
        <a:off x="323165" y="307007"/>
        <a:ext cx="6380913" cy="30700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49E768-29C1-4801-AE1B-256EC672E438}">
      <dsp:nvSpPr>
        <dsp:cNvPr id="0" name=""/>
        <dsp:cNvSpPr/>
      </dsp:nvSpPr>
      <dsp:spPr>
        <a:xfrm>
          <a:off x="0" y="0"/>
          <a:ext cx="9890619" cy="861843"/>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2928" tIns="178816" rIns="312928" bIns="178816" numCol="1" spcCol="1270" anchor="ctr" anchorCtr="0">
          <a:noAutofit/>
        </a:bodyPr>
        <a:lstStyle/>
        <a:p>
          <a:pPr marL="0" lvl="0" indent="0" algn="ctr" defTabSz="1955800">
            <a:lnSpc>
              <a:spcPct val="90000"/>
            </a:lnSpc>
            <a:spcBef>
              <a:spcPct val="0"/>
            </a:spcBef>
            <a:spcAft>
              <a:spcPct val="35000"/>
            </a:spcAft>
            <a:buNone/>
          </a:pPr>
          <a:r>
            <a:rPr lang="tr-TR" sz="4400" kern="1200" dirty="0"/>
            <a:t>CLASS DİYAGRAM</a:t>
          </a:r>
        </a:p>
      </dsp:txBody>
      <dsp:txXfrm>
        <a:off x="0" y="0"/>
        <a:ext cx="9890619" cy="861843"/>
      </dsp:txXfrm>
    </dsp:sp>
    <dsp:sp modelId="{9595F729-91D2-4426-9B99-C6D9F3CC6E66}">
      <dsp:nvSpPr>
        <dsp:cNvPr id="0" name=""/>
        <dsp:cNvSpPr/>
      </dsp:nvSpPr>
      <dsp:spPr>
        <a:xfrm>
          <a:off x="0" y="824164"/>
          <a:ext cx="9890619" cy="4007893"/>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E05811-3638-40E8-A6F0-A99CF83D72D2}">
      <dsp:nvSpPr>
        <dsp:cNvPr id="0" name=""/>
        <dsp:cNvSpPr/>
      </dsp:nvSpPr>
      <dsp:spPr>
        <a:xfrm>
          <a:off x="0" y="0"/>
          <a:ext cx="4437776" cy="50368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tr-TR" sz="2100" kern="1200" dirty="0"/>
            <a:t>UYGULAMANIN İÇERDİĞİ RİSKLER</a:t>
          </a:r>
        </a:p>
      </dsp:txBody>
      <dsp:txXfrm>
        <a:off x="24588" y="24588"/>
        <a:ext cx="4388600" cy="45450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E00053-2F82-4885-BB20-5542BE6F3931}">
      <dsp:nvSpPr>
        <dsp:cNvPr id="0" name=""/>
        <dsp:cNvSpPr/>
      </dsp:nvSpPr>
      <dsp:spPr>
        <a:xfrm>
          <a:off x="0" y="18416"/>
          <a:ext cx="4664278" cy="62361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tr-TR" sz="2600" kern="1200"/>
            <a:t>PROJE UYGULAMA TAKVİMİ</a:t>
          </a:r>
        </a:p>
      </dsp:txBody>
      <dsp:txXfrm>
        <a:off x="30442" y="48858"/>
        <a:ext cx="4603394" cy="5627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41CE5-4AF3-4EEB-B148-C0EE42CC4B42}">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76A335-E681-40F7-81C1-BBE4AED77A9F}">
      <dsp:nvSpPr>
        <dsp:cNvPr id="0" name=""/>
        <dsp:cNvSpPr/>
      </dsp:nvSpPr>
      <dsp:spPr>
        <a:xfrm>
          <a:off x="600164" y="0"/>
          <a:ext cx="3737882" cy="1200329"/>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tr-TR" sz="1100" kern="1200"/>
            <a:t>1030510167 İSMAİL YILMAZ </a:t>
          </a:r>
        </a:p>
      </dsp:txBody>
      <dsp:txXfrm>
        <a:off x="600164" y="0"/>
        <a:ext cx="3737882" cy="255069"/>
      </dsp:txXfrm>
    </dsp:sp>
    <dsp:sp modelId="{13F2B685-98AB-4830-91CE-7595F0E49F8F}">
      <dsp:nvSpPr>
        <dsp:cNvPr id="0" name=""/>
        <dsp:cNvSpPr/>
      </dsp:nvSpPr>
      <dsp:spPr>
        <a:xfrm>
          <a:off x="140767" y="232797"/>
          <a:ext cx="885242" cy="885242"/>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9FAF7E-235D-4C3C-BF91-C62862C35B02}">
      <dsp:nvSpPr>
        <dsp:cNvPr id="0" name=""/>
        <dsp:cNvSpPr/>
      </dsp:nvSpPr>
      <dsp:spPr>
        <a:xfrm>
          <a:off x="600164" y="255069"/>
          <a:ext cx="3737882" cy="885242"/>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tr-TR" sz="1100" kern="1200"/>
            <a:t>1030510162 MUSTAFA KURT </a:t>
          </a:r>
        </a:p>
      </dsp:txBody>
      <dsp:txXfrm>
        <a:off x="600164" y="255069"/>
        <a:ext cx="3737882" cy="255069"/>
      </dsp:txXfrm>
    </dsp:sp>
    <dsp:sp modelId="{6C439F49-91D1-41CD-8895-DF8B47408251}">
      <dsp:nvSpPr>
        <dsp:cNvPr id="0" name=""/>
        <dsp:cNvSpPr/>
      </dsp:nvSpPr>
      <dsp:spPr>
        <a:xfrm>
          <a:off x="315086" y="510139"/>
          <a:ext cx="570156" cy="570156"/>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EB102B-AF15-4206-AB6D-105F7C1AC910}">
      <dsp:nvSpPr>
        <dsp:cNvPr id="0" name=""/>
        <dsp:cNvSpPr/>
      </dsp:nvSpPr>
      <dsp:spPr>
        <a:xfrm>
          <a:off x="600164" y="510139"/>
          <a:ext cx="3737882" cy="570156"/>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tr-TR" sz="1100" kern="1200"/>
            <a:t>1030510088 SEYFULLAH ÖZKAN </a:t>
          </a:r>
        </a:p>
      </dsp:txBody>
      <dsp:txXfrm>
        <a:off x="600164" y="510139"/>
        <a:ext cx="3737882" cy="255069"/>
      </dsp:txXfrm>
    </dsp:sp>
    <dsp:sp modelId="{54617AB6-7BDF-468C-A879-827AEF25D909}">
      <dsp:nvSpPr>
        <dsp:cNvPr id="0" name=""/>
        <dsp:cNvSpPr/>
      </dsp:nvSpPr>
      <dsp:spPr>
        <a:xfrm>
          <a:off x="472629" y="765209"/>
          <a:ext cx="255069" cy="255069"/>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01742F-555E-4350-A9C9-607EF60FA842}">
      <dsp:nvSpPr>
        <dsp:cNvPr id="0" name=""/>
        <dsp:cNvSpPr/>
      </dsp:nvSpPr>
      <dsp:spPr>
        <a:xfrm>
          <a:off x="600164" y="765209"/>
          <a:ext cx="3737882" cy="255069"/>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tr-TR" sz="1100" kern="1200"/>
            <a:t>1030510020 HACI KAAN GÖKÇEDAĞ </a:t>
          </a:r>
        </a:p>
      </dsp:txBody>
      <dsp:txXfrm>
        <a:off x="600164" y="765209"/>
        <a:ext cx="3737882" cy="2550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1FD163-0498-44EE-B147-0DBBFA424C29}">
      <dsp:nvSpPr>
        <dsp:cNvPr id="0" name=""/>
        <dsp:cNvSpPr/>
      </dsp:nvSpPr>
      <dsp:spPr>
        <a:xfrm>
          <a:off x="0" y="0"/>
          <a:ext cx="2986481" cy="59962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tr-TR" sz="2500" kern="1200"/>
            <a:t>PROJENİN AMACI</a:t>
          </a:r>
        </a:p>
      </dsp:txBody>
      <dsp:txXfrm>
        <a:off x="29271" y="29271"/>
        <a:ext cx="2927939" cy="5410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67186C-A290-449E-B12C-F7E141B44E89}">
      <dsp:nvSpPr>
        <dsp:cNvPr id="0" name=""/>
        <dsp:cNvSpPr/>
      </dsp:nvSpPr>
      <dsp:spPr>
        <a:xfrm rot="16200000">
          <a:off x="499734" y="-499734"/>
          <a:ext cx="4317429" cy="5316897"/>
        </a:xfrm>
        <a:prstGeom prst="flowChartManualOperati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tr-TR" sz="2000" kern="1200" dirty="0"/>
            <a:t>Günümüzde dünya standartlarında bir ulaşım ağı sağlayıcı hizmetin yurdun her bir yanına yayılmış ve her bir vatandaşın kullanımına sunulmuş olmasını, vatandaşların ulaşımı bir dert olarak görmesinin önüne geçip şehirlerimizin trafik sorunlarına ve vatandaşların en verimli şekilde ulaşım hizmeti almasını amaçlamaktadır.</a:t>
          </a:r>
        </a:p>
      </dsp:txBody>
      <dsp:txXfrm rot="5400000">
        <a:off x="0" y="863486"/>
        <a:ext cx="5316897" cy="25904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21DAD-896D-4B6D-9A9C-41458902F1C3}">
      <dsp:nvSpPr>
        <dsp:cNvPr id="0" name=""/>
        <dsp:cNvSpPr/>
      </dsp:nvSpPr>
      <dsp:spPr>
        <a:xfrm>
          <a:off x="0" y="0"/>
          <a:ext cx="2899756" cy="60400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tr-TR" sz="2600" kern="1200" dirty="0"/>
            <a:t>PROJE KAPSAMI</a:t>
          </a:r>
        </a:p>
      </dsp:txBody>
      <dsp:txXfrm>
        <a:off x="17691" y="17691"/>
        <a:ext cx="2864374" cy="5686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442DA3-F74D-4C44-906F-C6FF6C1D0D41}">
      <dsp:nvSpPr>
        <dsp:cNvPr id="0" name=""/>
        <dsp:cNvSpPr/>
      </dsp:nvSpPr>
      <dsp:spPr>
        <a:xfrm rot="10800000">
          <a:off x="-1" y="256"/>
          <a:ext cx="5746460" cy="2861808"/>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9936" tIns="57150" rIns="106680" bIns="57150" numCol="1" spcCol="1270" anchor="ctr" anchorCtr="0">
          <a:noAutofit/>
        </a:bodyPr>
        <a:lstStyle/>
        <a:p>
          <a:pPr marL="0" lvl="0" indent="0" algn="ctr" defTabSz="666750">
            <a:lnSpc>
              <a:spcPct val="90000"/>
            </a:lnSpc>
            <a:spcBef>
              <a:spcPct val="0"/>
            </a:spcBef>
            <a:spcAft>
              <a:spcPct val="35000"/>
            </a:spcAft>
            <a:buNone/>
          </a:pPr>
          <a:r>
            <a:rPr lang="tr-TR" sz="1500" kern="1200"/>
            <a:t>Türkiye Ulaşım sisteminin temel amacı tüm Türkiye’de ulaşımın herkes için ulaşılabilir, kolay ve etkili olmasını sağlamaktır. Bu projenin pek çok ayağı olmakla birlikte bunlar, kullanıcılar için mobil ve web uygulamaları, sistem yöneticileri için web uygulamaları ve otobüs şoförleri içinse dokunmatik ekrana sahip bir cihazdan oluşmaktadır. Yolcuların kullanacağı mobil uygulamada şehir seçimi yaparak bulundukları şehrin ulaşım hatlarına ve bilgilerine erişebileceklerdir</a:t>
          </a:r>
        </a:p>
      </dsp:txBody>
      <dsp:txXfrm rot="10800000">
        <a:off x="715451" y="256"/>
        <a:ext cx="5031008" cy="2861808"/>
      </dsp:txXfrm>
    </dsp:sp>
    <dsp:sp modelId="{17ED0C6E-8360-450D-B3DE-F1613CD3F2BE}">
      <dsp:nvSpPr>
        <dsp:cNvPr id="0" name=""/>
        <dsp:cNvSpPr/>
      </dsp:nvSpPr>
      <dsp:spPr>
        <a:xfrm>
          <a:off x="0" y="564979"/>
          <a:ext cx="1398780" cy="16484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9000" r="-29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103EF-3960-4602-9F7D-4760ACB5C379}">
      <dsp:nvSpPr>
        <dsp:cNvPr id="0" name=""/>
        <dsp:cNvSpPr/>
      </dsp:nvSpPr>
      <dsp:spPr>
        <a:xfrm>
          <a:off x="0" y="0"/>
          <a:ext cx="3221373" cy="52767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tr-TR" sz="2200" kern="1200"/>
            <a:t>PROJENİN BENZERLERİ</a:t>
          </a:r>
        </a:p>
      </dsp:txBody>
      <dsp:txXfrm>
        <a:off x="25759" y="25759"/>
        <a:ext cx="3169855" cy="47615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A8B1EE-D62B-4977-9E7D-D775DE8B8F6C}">
      <dsp:nvSpPr>
        <dsp:cNvPr id="0" name=""/>
        <dsp:cNvSpPr/>
      </dsp:nvSpPr>
      <dsp:spPr>
        <a:xfrm>
          <a:off x="13062" y="0"/>
          <a:ext cx="7129243" cy="1442669"/>
        </a:xfrm>
        <a:prstGeom prst="rect">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09023" tIns="148590" rIns="148590" bIns="148590" numCol="1" spcCol="1270" anchor="ctr" anchorCtr="0">
          <a:noAutofit/>
        </a:bodyPr>
        <a:lstStyle/>
        <a:p>
          <a:pPr marL="0" lvl="0" indent="0" algn="l" defTabSz="1733550">
            <a:lnSpc>
              <a:spcPct val="90000"/>
            </a:lnSpc>
            <a:spcBef>
              <a:spcPct val="0"/>
            </a:spcBef>
            <a:spcAft>
              <a:spcPct val="35000"/>
            </a:spcAft>
            <a:buNone/>
          </a:pPr>
          <a:r>
            <a:rPr lang="tr-TR" sz="3900" kern="1200" dirty="0"/>
            <a:t>PROJENİN BENZERLERİNDEN FARKI</a:t>
          </a:r>
        </a:p>
      </dsp:txBody>
      <dsp:txXfrm>
        <a:off x="13062" y="0"/>
        <a:ext cx="7129243" cy="1442669"/>
      </dsp:txXfrm>
    </dsp:sp>
    <dsp:sp modelId="{2A674D53-249F-43A2-9032-5C125005193C}">
      <dsp:nvSpPr>
        <dsp:cNvPr id="0" name=""/>
        <dsp:cNvSpPr/>
      </dsp:nvSpPr>
      <dsp:spPr>
        <a:xfrm>
          <a:off x="27603" y="0"/>
          <a:ext cx="1311869" cy="1467759"/>
        </a:xfrm>
        <a:prstGeom prst="rect">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25000" r="-25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5C35AC-EC17-4B4C-A5A8-BD4AA491A454}">
      <dsp:nvSpPr>
        <dsp:cNvPr id="0" name=""/>
        <dsp:cNvSpPr/>
      </dsp:nvSpPr>
      <dsp:spPr>
        <a:xfrm>
          <a:off x="0" y="0"/>
          <a:ext cx="646331" cy="646331"/>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B4326B-944F-4168-813F-5C24273DE692}">
      <dsp:nvSpPr>
        <dsp:cNvPr id="0" name=""/>
        <dsp:cNvSpPr/>
      </dsp:nvSpPr>
      <dsp:spPr>
        <a:xfrm>
          <a:off x="323165" y="0"/>
          <a:ext cx="6380913" cy="646331"/>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a:t>Hangi şehirde olursanız olun tek bir mobil uygulama ve tek </a:t>
          </a:r>
        </a:p>
      </dsp:txBody>
      <dsp:txXfrm>
        <a:off x="323165" y="0"/>
        <a:ext cx="6380913" cy="307007"/>
      </dsp:txXfrm>
    </dsp:sp>
    <dsp:sp modelId="{6648CEC5-A044-44F3-9953-210498D19E26}">
      <dsp:nvSpPr>
        <dsp:cNvPr id="0" name=""/>
        <dsp:cNvSpPr/>
      </dsp:nvSpPr>
      <dsp:spPr>
        <a:xfrm>
          <a:off x="169661" y="307007"/>
          <a:ext cx="307007" cy="307007"/>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9F0B98-4BFE-44A2-9EAD-3640914F15A9}">
      <dsp:nvSpPr>
        <dsp:cNvPr id="0" name=""/>
        <dsp:cNvSpPr/>
      </dsp:nvSpPr>
      <dsp:spPr>
        <a:xfrm>
          <a:off x="323165" y="307007"/>
          <a:ext cx="6380913" cy="307007"/>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a:t>bir ulaşım kartı ile seyahat edilmesine olanak sağlanır.</a:t>
          </a:r>
        </a:p>
      </dsp:txBody>
      <dsp:txXfrm>
        <a:off x="323165" y="307007"/>
        <a:ext cx="6380913" cy="30700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E46EE5-50AA-45E6-8195-4DDE802CFEB9}" type="datetimeFigureOut">
              <a:rPr lang="tr-TR" smtClean="0"/>
              <a:t>21.05.2022</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23FFE1-E50A-4505-BA6A-1F306A56D804}" type="slidenum">
              <a:rPr lang="tr-TR" smtClean="0"/>
              <a:t>‹#›</a:t>
            </a:fld>
            <a:endParaRPr lang="tr-TR"/>
          </a:p>
        </p:txBody>
      </p:sp>
    </p:spTree>
    <p:extLst>
      <p:ext uri="{BB962C8B-B14F-4D97-AF65-F5344CB8AC3E}">
        <p14:creationId xmlns:p14="http://schemas.microsoft.com/office/powerpoint/2010/main" val="1147669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20D41F33-7588-4370-84C6-F942882868A0}" type="datetimeFigureOut">
              <a:rPr lang="tr-TR" smtClean="0"/>
              <a:t>21.05.2022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602C6D4-11AD-4231-A11C-FD3206A09394}" type="slidenum">
              <a:rPr lang="tr-TR" smtClean="0"/>
              <a:t>‹#›</a:t>
            </a:fld>
            <a:endParaRPr lang="tr-T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5285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20D41F33-7588-4370-84C6-F942882868A0}" type="datetimeFigureOut">
              <a:rPr lang="tr-TR" smtClean="0"/>
              <a:t>21.05.2022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602C6D4-11AD-4231-A11C-FD3206A09394}" type="slidenum">
              <a:rPr lang="tr-TR" smtClean="0"/>
              <a:t>‹#›</a:t>
            </a:fld>
            <a:endParaRPr lang="tr-TR"/>
          </a:p>
        </p:txBody>
      </p:sp>
    </p:spTree>
    <p:extLst>
      <p:ext uri="{BB962C8B-B14F-4D97-AF65-F5344CB8AC3E}">
        <p14:creationId xmlns:p14="http://schemas.microsoft.com/office/powerpoint/2010/main" val="2577765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0D41F33-7588-4370-84C6-F942882868A0}" type="datetimeFigureOut">
              <a:rPr lang="tr-TR" smtClean="0"/>
              <a:t>21.05.2022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602C6D4-11AD-4231-A11C-FD3206A09394}" type="slidenum">
              <a:rPr lang="tr-TR" smtClean="0"/>
              <a:t>‹#›</a:t>
            </a:fld>
            <a:endParaRPr lang="tr-TR"/>
          </a:p>
        </p:txBody>
      </p:sp>
    </p:spTree>
    <p:extLst>
      <p:ext uri="{BB962C8B-B14F-4D97-AF65-F5344CB8AC3E}">
        <p14:creationId xmlns:p14="http://schemas.microsoft.com/office/powerpoint/2010/main" val="2592459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0D41F33-7588-4370-84C6-F942882868A0}" type="datetimeFigureOut">
              <a:rPr lang="tr-TR" smtClean="0"/>
              <a:t>21.05.2022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602C6D4-11AD-4231-A11C-FD3206A09394}" type="slidenum">
              <a:rPr lang="tr-TR" smtClean="0"/>
              <a:t>‹#›</a:t>
            </a:fld>
            <a:endParaRPr lang="tr-T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78233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0D41F33-7588-4370-84C6-F942882868A0}" type="datetimeFigureOut">
              <a:rPr lang="tr-TR" smtClean="0"/>
              <a:t>21.05.2022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602C6D4-11AD-4231-A11C-FD3206A09394}" type="slidenum">
              <a:rPr lang="tr-TR" smtClean="0"/>
              <a:t>‹#›</a:t>
            </a:fld>
            <a:endParaRPr lang="tr-TR"/>
          </a:p>
        </p:txBody>
      </p:sp>
    </p:spTree>
    <p:extLst>
      <p:ext uri="{BB962C8B-B14F-4D97-AF65-F5344CB8AC3E}">
        <p14:creationId xmlns:p14="http://schemas.microsoft.com/office/powerpoint/2010/main" val="1670788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0D41F33-7588-4370-84C6-F942882868A0}" type="datetimeFigureOut">
              <a:rPr lang="tr-TR" smtClean="0"/>
              <a:t>21.05.2022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602C6D4-11AD-4231-A11C-FD3206A09394}" type="slidenum">
              <a:rPr lang="tr-TR" smtClean="0"/>
              <a:t>‹#›</a:t>
            </a:fld>
            <a:endParaRPr lang="tr-T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31848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0D41F33-7588-4370-84C6-F942882868A0}" type="datetimeFigureOut">
              <a:rPr lang="tr-TR" smtClean="0"/>
              <a:t>21.05.2022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602C6D4-11AD-4231-A11C-FD3206A09394}" type="slidenum">
              <a:rPr lang="tr-TR" smtClean="0"/>
              <a:t>‹#›</a:t>
            </a:fld>
            <a:endParaRPr lang="tr-TR"/>
          </a:p>
        </p:txBody>
      </p:sp>
    </p:spTree>
    <p:extLst>
      <p:ext uri="{BB962C8B-B14F-4D97-AF65-F5344CB8AC3E}">
        <p14:creationId xmlns:p14="http://schemas.microsoft.com/office/powerpoint/2010/main" val="2262786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0D41F33-7588-4370-84C6-F942882868A0}" type="datetimeFigureOut">
              <a:rPr lang="tr-TR" smtClean="0"/>
              <a:t>21.05.2022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602C6D4-11AD-4231-A11C-FD3206A09394}" type="slidenum">
              <a:rPr lang="tr-TR" smtClean="0"/>
              <a:t>‹#›</a:t>
            </a:fld>
            <a:endParaRPr lang="tr-TR"/>
          </a:p>
        </p:txBody>
      </p:sp>
    </p:spTree>
    <p:extLst>
      <p:ext uri="{BB962C8B-B14F-4D97-AF65-F5344CB8AC3E}">
        <p14:creationId xmlns:p14="http://schemas.microsoft.com/office/powerpoint/2010/main" val="10633767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0D41F33-7588-4370-84C6-F942882868A0}" type="datetimeFigureOut">
              <a:rPr lang="tr-TR" smtClean="0"/>
              <a:t>21.05.2022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602C6D4-11AD-4231-A11C-FD3206A09394}" type="slidenum">
              <a:rPr lang="tr-TR" smtClean="0"/>
              <a:t>‹#›</a:t>
            </a:fld>
            <a:endParaRPr lang="tr-TR"/>
          </a:p>
        </p:txBody>
      </p:sp>
    </p:spTree>
    <p:extLst>
      <p:ext uri="{BB962C8B-B14F-4D97-AF65-F5344CB8AC3E}">
        <p14:creationId xmlns:p14="http://schemas.microsoft.com/office/powerpoint/2010/main" val="1298726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0D41F33-7588-4370-84C6-F942882868A0}" type="datetimeFigureOut">
              <a:rPr lang="tr-TR" smtClean="0"/>
              <a:t>21.05.2022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602C6D4-11AD-4231-A11C-FD3206A09394}" type="slidenum">
              <a:rPr lang="tr-TR" smtClean="0"/>
              <a:t>‹#›</a:t>
            </a:fld>
            <a:endParaRPr lang="tr-TR"/>
          </a:p>
        </p:txBody>
      </p:sp>
    </p:spTree>
    <p:extLst>
      <p:ext uri="{BB962C8B-B14F-4D97-AF65-F5344CB8AC3E}">
        <p14:creationId xmlns:p14="http://schemas.microsoft.com/office/powerpoint/2010/main" val="1045242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0D41F33-7588-4370-84C6-F942882868A0}" type="datetimeFigureOut">
              <a:rPr lang="tr-TR" smtClean="0"/>
              <a:t>21.05.2022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602C6D4-11AD-4231-A11C-FD3206A09394}" type="slidenum">
              <a:rPr lang="tr-TR" smtClean="0"/>
              <a:t>‹#›</a:t>
            </a:fld>
            <a:endParaRPr lang="tr-TR"/>
          </a:p>
        </p:txBody>
      </p:sp>
    </p:spTree>
    <p:extLst>
      <p:ext uri="{BB962C8B-B14F-4D97-AF65-F5344CB8AC3E}">
        <p14:creationId xmlns:p14="http://schemas.microsoft.com/office/powerpoint/2010/main" val="2633238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20D41F33-7588-4370-84C6-F942882868A0}" type="datetimeFigureOut">
              <a:rPr lang="tr-TR" smtClean="0"/>
              <a:t>21.05.2022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602C6D4-11AD-4231-A11C-FD3206A09394}" type="slidenum">
              <a:rPr lang="tr-TR" smtClean="0"/>
              <a:t>‹#›</a:t>
            </a:fld>
            <a:endParaRPr lang="tr-TR"/>
          </a:p>
        </p:txBody>
      </p:sp>
    </p:spTree>
    <p:extLst>
      <p:ext uri="{BB962C8B-B14F-4D97-AF65-F5344CB8AC3E}">
        <p14:creationId xmlns:p14="http://schemas.microsoft.com/office/powerpoint/2010/main" val="3920265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20D41F33-7588-4370-84C6-F942882868A0}" type="datetimeFigureOut">
              <a:rPr lang="tr-TR" smtClean="0"/>
              <a:t>21.05.2022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602C6D4-11AD-4231-A11C-FD3206A09394}" type="slidenum">
              <a:rPr lang="tr-TR" smtClean="0"/>
              <a:t>‹#›</a:t>
            </a:fld>
            <a:endParaRPr lang="tr-TR"/>
          </a:p>
        </p:txBody>
      </p:sp>
    </p:spTree>
    <p:extLst>
      <p:ext uri="{BB962C8B-B14F-4D97-AF65-F5344CB8AC3E}">
        <p14:creationId xmlns:p14="http://schemas.microsoft.com/office/powerpoint/2010/main" val="964104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20D41F33-7588-4370-84C6-F942882868A0}" type="datetimeFigureOut">
              <a:rPr lang="tr-TR" smtClean="0"/>
              <a:t>21.05.2022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602C6D4-11AD-4231-A11C-FD3206A09394}" type="slidenum">
              <a:rPr lang="tr-TR" smtClean="0"/>
              <a:t>‹#›</a:t>
            </a:fld>
            <a:endParaRPr lang="tr-TR"/>
          </a:p>
        </p:txBody>
      </p:sp>
    </p:spTree>
    <p:extLst>
      <p:ext uri="{BB962C8B-B14F-4D97-AF65-F5344CB8AC3E}">
        <p14:creationId xmlns:p14="http://schemas.microsoft.com/office/powerpoint/2010/main" val="70555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D41F33-7588-4370-84C6-F942882868A0}" type="datetimeFigureOut">
              <a:rPr lang="tr-TR" smtClean="0"/>
              <a:t>21.05.2022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0602C6D4-11AD-4231-A11C-FD3206A09394}" type="slidenum">
              <a:rPr lang="tr-TR" smtClean="0"/>
              <a:t>‹#›</a:t>
            </a:fld>
            <a:endParaRPr lang="tr-TR"/>
          </a:p>
        </p:txBody>
      </p:sp>
    </p:spTree>
    <p:extLst>
      <p:ext uri="{BB962C8B-B14F-4D97-AF65-F5344CB8AC3E}">
        <p14:creationId xmlns:p14="http://schemas.microsoft.com/office/powerpoint/2010/main" val="1405803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0D41F33-7588-4370-84C6-F942882868A0}" type="datetimeFigureOut">
              <a:rPr lang="tr-TR" smtClean="0"/>
              <a:t>21.05.2022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602C6D4-11AD-4231-A11C-FD3206A09394}" type="slidenum">
              <a:rPr lang="tr-TR" smtClean="0"/>
              <a:t>‹#›</a:t>
            </a:fld>
            <a:endParaRPr lang="tr-TR"/>
          </a:p>
        </p:txBody>
      </p:sp>
    </p:spTree>
    <p:extLst>
      <p:ext uri="{BB962C8B-B14F-4D97-AF65-F5344CB8AC3E}">
        <p14:creationId xmlns:p14="http://schemas.microsoft.com/office/powerpoint/2010/main" val="3730832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0D41F33-7588-4370-84C6-F942882868A0}" type="datetimeFigureOut">
              <a:rPr lang="tr-TR" smtClean="0"/>
              <a:t>21.05.2022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602C6D4-11AD-4231-A11C-FD3206A09394}" type="slidenum">
              <a:rPr lang="tr-TR" smtClean="0"/>
              <a:t>‹#›</a:t>
            </a:fld>
            <a:endParaRPr lang="tr-TR"/>
          </a:p>
        </p:txBody>
      </p:sp>
    </p:spTree>
    <p:extLst>
      <p:ext uri="{BB962C8B-B14F-4D97-AF65-F5344CB8AC3E}">
        <p14:creationId xmlns:p14="http://schemas.microsoft.com/office/powerpoint/2010/main" val="212346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0D41F33-7588-4370-84C6-F942882868A0}" type="datetimeFigureOut">
              <a:rPr lang="tr-TR" smtClean="0"/>
              <a:t>21.05.2022</a:t>
            </a:fld>
            <a:endParaRPr lang="tr-T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tr-T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602C6D4-11AD-4231-A11C-FD3206A09394}" type="slidenum">
              <a:rPr lang="tr-TR" smtClean="0"/>
              <a:t>‹#›</a:t>
            </a:fld>
            <a:endParaRPr lang="tr-TR"/>
          </a:p>
        </p:txBody>
      </p:sp>
    </p:spTree>
    <p:extLst>
      <p:ext uri="{BB962C8B-B14F-4D97-AF65-F5344CB8AC3E}">
        <p14:creationId xmlns:p14="http://schemas.microsoft.com/office/powerpoint/2010/main" val="11141027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7.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4.jpg"/><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9.xml"/><Relationship Id="rId13" Type="http://schemas.openxmlformats.org/officeDocument/2006/relationships/diagramLayout" Target="../diagrams/layout10.xml"/><Relationship Id="rId18" Type="http://schemas.openxmlformats.org/officeDocument/2006/relationships/diagramLayout" Target="../diagrams/layout11.xml"/><Relationship Id="rId26" Type="http://schemas.microsoft.com/office/2007/relationships/diagramDrawing" Target="../diagrams/drawing12.xml"/><Relationship Id="rId3" Type="http://schemas.openxmlformats.org/officeDocument/2006/relationships/diagramLayout" Target="../diagrams/layout8.xml"/><Relationship Id="rId21" Type="http://schemas.microsoft.com/office/2007/relationships/diagramDrawing" Target="../diagrams/drawing11.xml"/><Relationship Id="rId7" Type="http://schemas.openxmlformats.org/officeDocument/2006/relationships/diagramData" Target="../diagrams/data9.xml"/><Relationship Id="rId12" Type="http://schemas.openxmlformats.org/officeDocument/2006/relationships/diagramData" Target="../diagrams/data10.xml"/><Relationship Id="rId17" Type="http://schemas.openxmlformats.org/officeDocument/2006/relationships/diagramData" Target="../diagrams/data11.xml"/><Relationship Id="rId25" Type="http://schemas.openxmlformats.org/officeDocument/2006/relationships/diagramColors" Target="../diagrams/colors12.xml"/><Relationship Id="rId2" Type="http://schemas.openxmlformats.org/officeDocument/2006/relationships/diagramData" Target="../diagrams/data8.xml"/><Relationship Id="rId16" Type="http://schemas.microsoft.com/office/2007/relationships/diagramDrawing" Target="../diagrams/drawing10.xml"/><Relationship Id="rId20" Type="http://schemas.openxmlformats.org/officeDocument/2006/relationships/diagramColors" Target="../diagrams/colors11.xml"/><Relationship Id="rId1" Type="http://schemas.openxmlformats.org/officeDocument/2006/relationships/slideLayout" Target="../slideLayouts/slideLayout7.xml"/><Relationship Id="rId6" Type="http://schemas.microsoft.com/office/2007/relationships/diagramDrawing" Target="../diagrams/drawing8.xml"/><Relationship Id="rId11" Type="http://schemas.microsoft.com/office/2007/relationships/diagramDrawing" Target="../diagrams/drawing9.xml"/><Relationship Id="rId24" Type="http://schemas.openxmlformats.org/officeDocument/2006/relationships/diagramQuickStyle" Target="../diagrams/quickStyle12.xml"/><Relationship Id="rId5" Type="http://schemas.openxmlformats.org/officeDocument/2006/relationships/diagramColors" Target="../diagrams/colors8.xml"/><Relationship Id="rId15" Type="http://schemas.openxmlformats.org/officeDocument/2006/relationships/diagramColors" Target="../diagrams/colors10.xml"/><Relationship Id="rId23" Type="http://schemas.openxmlformats.org/officeDocument/2006/relationships/diagramLayout" Target="../diagrams/layout12.xml"/><Relationship Id="rId10" Type="http://schemas.openxmlformats.org/officeDocument/2006/relationships/diagramColors" Target="../diagrams/colors9.xml"/><Relationship Id="rId19" Type="http://schemas.openxmlformats.org/officeDocument/2006/relationships/diagramQuickStyle" Target="../diagrams/quickStyle11.xml"/><Relationship Id="rId4" Type="http://schemas.openxmlformats.org/officeDocument/2006/relationships/diagramQuickStyle" Target="../diagrams/quickStyle8.xml"/><Relationship Id="rId9" Type="http://schemas.openxmlformats.org/officeDocument/2006/relationships/diagramQuickStyle" Target="../diagrams/quickStyle9.xml"/><Relationship Id="rId14" Type="http://schemas.openxmlformats.org/officeDocument/2006/relationships/diagramQuickStyle" Target="../diagrams/quickStyle10.xml"/><Relationship Id="rId22" Type="http://schemas.openxmlformats.org/officeDocument/2006/relationships/diagramData" Target="../diagrams/data1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8.png"/><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829F9DF-1108-E3DE-28BC-4716018921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6916"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Diyagram 4">
            <a:extLst>
              <a:ext uri="{FF2B5EF4-FFF2-40B4-BE49-F238E27FC236}">
                <a16:creationId xmlns:a16="http://schemas.microsoft.com/office/drawing/2014/main" id="{8C4E2E1C-23E4-96AA-8F7D-BBD68032E0E0}"/>
              </a:ext>
            </a:extLst>
          </p:cNvPr>
          <p:cNvGraphicFramePr/>
          <p:nvPr>
            <p:extLst>
              <p:ext uri="{D42A27DB-BD31-4B8C-83A1-F6EECF244321}">
                <p14:modId xmlns:p14="http://schemas.microsoft.com/office/powerpoint/2010/main" val="2375616321"/>
              </p:ext>
            </p:extLst>
          </p:nvPr>
        </p:nvGraphicFramePr>
        <p:xfrm>
          <a:off x="3433915" y="383526"/>
          <a:ext cx="5319085" cy="9233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yagram 6">
            <a:extLst>
              <a:ext uri="{FF2B5EF4-FFF2-40B4-BE49-F238E27FC236}">
                <a16:creationId xmlns:a16="http://schemas.microsoft.com/office/drawing/2014/main" id="{8B36CB01-A9DB-20C3-97B9-7207A81E8EE7}"/>
              </a:ext>
            </a:extLst>
          </p:cNvPr>
          <p:cNvGraphicFramePr/>
          <p:nvPr>
            <p:extLst>
              <p:ext uri="{D42A27DB-BD31-4B8C-83A1-F6EECF244321}">
                <p14:modId xmlns:p14="http://schemas.microsoft.com/office/powerpoint/2010/main" val="1099074903"/>
              </p:ext>
            </p:extLst>
          </p:nvPr>
        </p:nvGraphicFramePr>
        <p:xfrm>
          <a:off x="7519353" y="5274145"/>
          <a:ext cx="4338047" cy="120032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821803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yagram 2">
            <a:extLst>
              <a:ext uri="{FF2B5EF4-FFF2-40B4-BE49-F238E27FC236}">
                <a16:creationId xmlns:a16="http://schemas.microsoft.com/office/drawing/2014/main" id="{03AD31C2-DA54-149A-83E7-B0E701FB4BC9}"/>
              </a:ext>
            </a:extLst>
          </p:cNvPr>
          <p:cNvGraphicFramePr/>
          <p:nvPr>
            <p:extLst>
              <p:ext uri="{D42A27DB-BD31-4B8C-83A1-F6EECF244321}">
                <p14:modId xmlns:p14="http://schemas.microsoft.com/office/powerpoint/2010/main" val="46834958"/>
              </p:ext>
            </p:extLst>
          </p:nvPr>
        </p:nvGraphicFramePr>
        <p:xfrm>
          <a:off x="427838" y="394283"/>
          <a:ext cx="4437776" cy="864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Metin kutusu 4">
            <a:extLst>
              <a:ext uri="{FF2B5EF4-FFF2-40B4-BE49-F238E27FC236}">
                <a16:creationId xmlns:a16="http://schemas.microsoft.com/office/drawing/2014/main" id="{BB4ABCDB-7295-0B5C-C107-48DE9593FE90}"/>
              </a:ext>
            </a:extLst>
          </p:cNvPr>
          <p:cNvSpPr txBox="1"/>
          <p:nvPr/>
        </p:nvSpPr>
        <p:spPr>
          <a:xfrm>
            <a:off x="343948" y="1383912"/>
            <a:ext cx="8867163" cy="646331"/>
          </a:xfrm>
          <a:prstGeom prst="rect">
            <a:avLst/>
          </a:prstGeom>
          <a:noFill/>
        </p:spPr>
        <p:txBody>
          <a:bodyPr wrap="square">
            <a:spAutoFit/>
          </a:bodyPr>
          <a:lstStyle/>
          <a:p>
            <a:pPr marL="285750" indent="-285750">
              <a:buFont typeface="Wingdings" panose="05000000000000000000" pitchFamily="2" charset="2"/>
              <a:buChar char="Ø"/>
            </a:pPr>
            <a:r>
              <a:rPr lang="tr-TR" dirty="0"/>
              <a:t>Uygulamanın Finansal olarak getirisi Sadece reklamlar olacak çünkü ulaşım uygulaması Ücretsiz devlet destekli bir uygulama olmalı.</a:t>
            </a:r>
          </a:p>
        </p:txBody>
      </p:sp>
      <p:sp>
        <p:nvSpPr>
          <p:cNvPr id="7" name="Metin kutusu 6">
            <a:extLst>
              <a:ext uri="{FF2B5EF4-FFF2-40B4-BE49-F238E27FC236}">
                <a16:creationId xmlns:a16="http://schemas.microsoft.com/office/drawing/2014/main" id="{3ADAB29F-57B0-1546-97A2-FE54EC3FB4A5}"/>
              </a:ext>
            </a:extLst>
          </p:cNvPr>
          <p:cNvSpPr txBox="1"/>
          <p:nvPr/>
        </p:nvSpPr>
        <p:spPr>
          <a:xfrm>
            <a:off x="343948" y="2155641"/>
            <a:ext cx="8565160" cy="646331"/>
          </a:xfrm>
          <a:prstGeom prst="rect">
            <a:avLst/>
          </a:prstGeom>
          <a:noFill/>
        </p:spPr>
        <p:txBody>
          <a:bodyPr wrap="square">
            <a:spAutoFit/>
          </a:bodyPr>
          <a:lstStyle/>
          <a:p>
            <a:pPr marL="285750" indent="-285750">
              <a:buFont typeface="Wingdings" panose="05000000000000000000" pitchFamily="2" charset="2"/>
              <a:buChar char="Ø"/>
            </a:pPr>
            <a:r>
              <a:rPr lang="tr-TR" dirty="0"/>
              <a:t>Ulaşım uygulamasının her şehrin belediyesine kabul ettirilmesi gerekmektedir. </a:t>
            </a:r>
          </a:p>
        </p:txBody>
      </p:sp>
      <p:sp>
        <p:nvSpPr>
          <p:cNvPr id="9" name="Metin kutusu 8">
            <a:extLst>
              <a:ext uri="{FF2B5EF4-FFF2-40B4-BE49-F238E27FC236}">
                <a16:creationId xmlns:a16="http://schemas.microsoft.com/office/drawing/2014/main" id="{B8EB26F8-FC73-7288-B799-944106E18ABE}"/>
              </a:ext>
            </a:extLst>
          </p:cNvPr>
          <p:cNvSpPr txBox="1"/>
          <p:nvPr/>
        </p:nvSpPr>
        <p:spPr>
          <a:xfrm>
            <a:off x="343947" y="2927370"/>
            <a:ext cx="8867163" cy="1200329"/>
          </a:xfrm>
          <a:prstGeom prst="rect">
            <a:avLst/>
          </a:prstGeom>
          <a:noFill/>
        </p:spPr>
        <p:txBody>
          <a:bodyPr wrap="square">
            <a:spAutoFit/>
          </a:bodyPr>
          <a:lstStyle/>
          <a:p>
            <a:pPr marL="285750" indent="-285750">
              <a:buFont typeface="Wingdings" panose="05000000000000000000" pitchFamily="2" charset="2"/>
              <a:buChar char="Ø"/>
            </a:pPr>
            <a:r>
              <a:rPr lang="tr-TR" dirty="0"/>
              <a:t>Toplu taşımada yapılan her değişiklik için her şehre bir sorumlu atanmalı. Bu sorumlular uygulamada toplu taşımada yapılan değişiklikleri kontrol edip uygulama görevlisine bildirmelidir. Projede istihdam sayısının fazlalığından dolayı her şehirde en az 1 olmak üzere çalışana ihtiyaç duymaktadır. </a:t>
            </a:r>
          </a:p>
        </p:txBody>
      </p:sp>
      <p:sp>
        <p:nvSpPr>
          <p:cNvPr id="11" name="Metin kutusu 10">
            <a:extLst>
              <a:ext uri="{FF2B5EF4-FFF2-40B4-BE49-F238E27FC236}">
                <a16:creationId xmlns:a16="http://schemas.microsoft.com/office/drawing/2014/main" id="{7E3C4881-29D9-C11F-6C63-AEEF2F5103D1}"/>
              </a:ext>
            </a:extLst>
          </p:cNvPr>
          <p:cNvSpPr txBox="1"/>
          <p:nvPr/>
        </p:nvSpPr>
        <p:spPr>
          <a:xfrm>
            <a:off x="343947" y="4253097"/>
            <a:ext cx="6107184" cy="369332"/>
          </a:xfrm>
          <a:prstGeom prst="rect">
            <a:avLst/>
          </a:prstGeom>
          <a:noFill/>
        </p:spPr>
        <p:txBody>
          <a:bodyPr wrap="square">
            <a:spAutoFit/>
          </a:bodyPr>
          <a:lstStyle/>
          <a:p>
            <a:pPr marL="285750" indent="-285750">
              <a:buFont typeface="Wingdings" panose="05000000000000000000" pitchFamily="2" charset="2"/>
              <a:buChar char="Ø"/>
            </a:pPr>
            <a:r>
              <a:rPr lang="tr-TR" dirty="0"/>
              <a:t>Her bir kişi için en fazla 1 üyelik olmalı.</a:t>
            </a:r>
          </a:p>
        </p:txBody>
      </p:sp>
      <p:sp>
        <p:nvSpPr>
          <p:cNvPr id="13" name="Metin kutusu 12">
            <a:extLst>
              <a:ext uri="{FF2B5EF4-FFF2-40B4-BE49-F238E27FC236}">
                <a16:creationId xmlns:a16="http://schemas.microsoft.com/office/drawing/2014/main" id="{624E022C-D8A4-DFF2-9954-2F6FB6B9F0E3}"/>
              </a:ext>
            </a:extLst>
          </p:cNvPr>
          <p:cNvSpPr txBox="1"/>
          <p:nvPr/>
        </p:nvSpPr>
        <p:spPr>
          <a:xfrm>
            <a:off x="343947" y="4827757"/>
            <a:ext cx="8867162" cy="646331"/>
          </a:xfrm>
          <a:prstGeom prst="rect">
            <a:avLst/>
          </a:prstGeom>
          <a:noFill/>
        </p:spPr>
        <p:txBody>
          <a:bodyPr wrap="square">
            <a:spAutoFit/>
          </a:bodyPr>
          <a:lstStyle/>
          <a:p>
            <a:pPr marL="285750" indent="-285750">
              <a:buFont typeface="Wingdings" panose="05000000000000000000" pitchFamily="2" charset="2"/>
              <a:buChar char="Ø"/>
            </a:pPr>
            <a:r>
              <a:rPr lang="tr-TR" dirty="0"/>
              <a:t>Kart bilgileri ve ödeme yöntemleri toplu taşıma kullanan tüm insanların banka ve kart bilgilerini içerdiği için güvenlik üst düzeyde olmalı.</a:t>
            </a:r>
          </a:p>
        </p:txBody>
      </p:sp>
    </p:spTree>
    <p:extLst>
      <p:ext uri="{BB962C8B-B14F-4D97-AF65-F5344CB8AC3E}">
        <p14:creationId xmlns:p14="http://schemas.microsoft.com/office/powerpoint/2010/main" val="3450575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yagram 2">
            <a:extLst>
              <a:ext uri="{FF2B5EF4-FFF2-40B4-BE49-F238E27FC236}">
                <a16:creationId xmlns:a16="http://schemas.microsoft.com/office/drawing/2014/main" id="{5E05A068-FC12-59E5-42C1-B5DB3EC80616}"/>
              </a:ext>
            </a:extLst>
          </p:cNvPr>
          <p:cNvGraphicFramePr/>
          <p:nvPr>
            <p:extLst>
              <p:ext uri="{D42A27DB-BD31-4B8C-83A1-F6EECF244321}">
                <p14:modId xmlns:p14="http://schemas.microsoft.com/office/powerpoint/2010/main" val="1206509123"/>
              </p:ext>
            </p:extLst>
          </p:nvPr>
        </p:nvGraphicFramePr>
        <p:xfrm>
          <a:off x="385894" y="310392"/>
          <a:ext cx="4664278" cy="956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Metin kutusu 4">
            <a:extLst>
              <a:ext uri="{FF2B5EF4-FFF2-40B4-BE49-F238E27FC236}">
                <a16:creationId xmlns:a16="http://schemas.microsoft.com/office/drawing/2014/main" id="{633CBD99-509E-6CA5-7383-6F7D6ABF1CE4}"/>
              </a:ext>
            </a:extLst>
          </p:cNvPr>
          <p:cNvSpPr txBox="1"/>
          <p:nvPr/>
        </p:nvSpPr>
        <p:spPr>
          <a:xfrm>
            <a:off x="385894" y="1459413"/>
            <a:ext cx="6107184" cy="5355312"/>
          </a:xfrm>
          <a:prstGeom prst="rect">
            <a:avLst/>
          </a:prstGeom>
          <a:noFill/>
        </p:spPr>
        <p:txBody>
          <a:bodyPr wrap="square">
            <a:spAutoFit/>
          </a:bodyPr>
          <a:lstStyle/>
          <a:p>
            <a:pPr marL="285750" indent="-285750">
              <a:buFont typeface="Wingdings" panose="05000000000000000000" pitchFamily="2" charset="2"/>
              <a:buChar char="v"/>
            </a:pPr>
            <a:r>
              <a:rPr lang="tr-TR" dirty="0"/>
              <a:t>Gereksinimler Kısmı: Her bölge halkı ile röportajlar yapılıp uygulamada ve ulaşımda eksik gördükleri yerler tespit edilmeli. Bu işlemler ve gereksinimlerin belirlenmesi ortak bir karara varılması süresini 2 hafta olarak belirlendi.</a:t>
            </a:r>
          </a:p>
          <a:p>
            <a:endParaRPr lang="tr-TR" dirty="0"/>
          </a:p>
          <a:p>
            <a:pPr marL="285750" indent="-285750">
              <a:buFont typeface="Wingdings" panose="05000000000000000000" pitchFamily="2" charset="2"/>
              <a:buChar char="v"/>
            </a:pPr>
            <a:r>
              <a:rPr lang="tr-TR" dirty="0"/>
              <a:t>Detaylandırma Kısmı : Tamamen ne yapılacağının düşünülmesi ve karar verilmesi süresi 2 hafta olarak belirlendi. </a:t>
            </a:r>
          </a:p>
          <a:p>
            <a:endParaRPr lang="tr-TR" dirty="0"/>
          </a:p>
          <a:p>
            <a:pPr marL="285750" indent="-285750">
              <a:buFont typeface="Wingdings" panose="05000000000000000000" pitchFamily="2" charset="2"/>
              <a:buChar char="v"/>
            </a:pPr>
            <a:r>
              <a:rPr lang="tr-TR" dirty="0"/>
              <a:t>İnşa Etme Kısmı : 2 Hafta (diyagramlar ve şemalar vasıtası ile uygulamanın nasıl çalışacağının testleri yapılma süreci genel sürece dahil edildi. Projeyi inşa ederken karşılaşılan sorunların tespiti için yapılan her bir fonksiyon ve sınıf için testlere tabi tutuldu)</a:t>
            </a:r>
          </a:p>
          <a:p>
            <a:endParaRPr lang="tr-TR" dirty="0"/>
          </a:p>
          <a:p>
            <a:pPr marL="285750" indent="-285750">
              <a:buFont typeface="Wingdings" panose="05000000000000000000" pitchFamily="2" charset="2"/>
              <a:buChar char="v"/>
            </a:pPr>
            <a:r>
              <a:rPr lang="tr-TR" dirty="0"/>
              <a:t>Geçiş Süresi Kısmı: Başarısız</a:t>
            </a:r>
          </a:p>
          <a:p>
            <a:endParaRPr lang="tr-TR" dirty="0"/>
          </a:p>
        </p:txBody>
      </p:sp>
    </p:spTree>
    <p:extLst>
      <p:ext uri="{BB962C8B-B14F-4D97-AF65-F5344CB8AC3E}">
        <p14:creationId xmlns:p14="http://schemas.microsoft.com/office/powerpoint/2010/main" val="2182875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a:extLst>
              <a:ext uri="{FF2B5EF4-FFF2-40B4-BE49-F238E27FC236}">
                <a16:creationId xmlns:a16="http://schemas.microsoft.com/office/drawing/2014/main" id="{43F88E35-52B9-5446-C51B-9A8AA9212E2D}"/>
              </a:ext>
            </a:extLst>
          </p:cNvPr>
          <p:cNvSpPr/>
          <p:nvPr/>
        </p:nvSpPr>
        <p:spPr>
          <a:xfrm>
            <a:off x="2497098" y="2551837"/>
            <a:ext cx="7197803" cy="1754326"/>
          </a:xfrm>
          <a:prstGeom prst="rect">
            <a:avLst/>
          </a:prstGeom>
          <a:noFill/>
        </p:spPr>
        <p:txBody>
          <a:bodyPr wrap="none" lIns="91440" tIns="45720" rIns="91440" bIns="45720">
            <a:spAutoFit/>
          </a:bodyPr>
          <a:lstStyle/>
          <a:p>
            <a:pPr algn="ctr"/>
            <a:r>
              <a:rPr lang="tr-TR"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UYGULAMADAN BAZI</a:t>
            </a:r>
          </a:p>
          <a:p>
            <a:pPr algn="ctr"/>
            <a:r>
              <a:rPr lang="tr-TR"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GÖRSELLER</a:t>
            </a:r>
            <a:endParaRPr lang="tr-TR"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674159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5CB9680A-5877-202B-A0FE-97218674C3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843" y="526409"/>
            <a:ext cx="3169788" cy="5805182"/>
          </a:xfrm>
          <a:prstGeom prst="rect">
            <a:avLst/>
          </a:prstGeom>
        </p:spPr>
      </p:pic>
      <p:pic>
        <p:nvPicPr>
          <p:cNvPr id="5" name="Resim 4">
            <a:extLst>
              <a:ext uri="{FF2B5EF4-FFF2-40B4-BE49-F238E27FC236}">
                <a16:creationId xmlns:a16="http://schemas.microsoft.com/office/drawing/2014/main" id="{B98187B9-36B2-92EC-BF03-9B7A09723F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6742" y="526410"/>
            <a:ext cx="3169788" cy="5805182"/>
          </a:xfrm>
          <a:prstGeom prst="rect">
            <a:avLst/>
          </a:prstGeom>
        </p:spPr>
      </p:pic>
    </p:spTree>
    <p:extLst>
      <p:ext uri="{BB962C8B-B14F-4D97-AF65-F5344CB8AC3E}">
        <p14:creationId xmlns:p14="http://schemas.microsoft.com/office/powerpoint/2010/main" val="1923603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B30B27FE-0130-DAC3-1C54-5A20D16D2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3015" y="536896"/>
            <a:ext cx="3171600" cy="5570290"/>
          </a:xfrm>
          <a:prstGeom prst="rect">
            <a:avLst/>
          </a:prstGeom>
        </p:spPr>
      </p:pic>
      <p:pic>
        <p:nvPicPr>
          <p:cNvPr id="5" name="Resim 4">
            <a:extLst>
              <a:ext uri="{FF2B5EF4-FFF2-40B4-BE49-F238E27FC236}">
                <a16:creationId xmlns:a16="http://schemas.microsoft.com/office/drawing/2014/main" id="{6FBC0337-E0FF-10AF-3C2B-E9CCD4408B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1026" y="536896"/>
            <a:ext cx="3169788" cy="5570290"/>
          </a:xfrm>
          <a:prstGeom prst="rect">
            <a:avLst/>
          </a:prstGeom>
        </p:spPr>
      </p:pic>
    </p:spTree>
    <p:extLst>
      <p:ext uri="{BB962C8B-B14F-4D97-AF65-F5344CB8AC3E}">
        <p14:creationId xmlns:p14="http://schemas.microsoft.com/office/powerpoint/2010/main" val="2185554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A61BC9C4-F559-283F-AC0E-8D0EFDCAF9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43" y="444617"/>
            <a:ext cx="3169788" cy="5821960"/>
          </a:xfrm>
          <a:prstGeom prst="rect">
            <a:avLst/>
          </a:prstGeom>
        </p:spPr>
      </p:pic>
      <p:pic>
        <p:nvPicPr>
          <p:cNvPr id="5" name="Resim 4">
            <a:extLst>
              <a:ext uri="{FF2B5EF4-FFF2-40B4-BE49-F238E27FC236}">
                <a16:creationId xmlns:a16="http://schemas.microsoft.com/office/drawing/2014/main" id="{17AC7E27-EDFE-703E-0ABC-FEAB72B300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4248" y="438325"/>
            <a:ext cx="3169788" cy="5821960"/>
          </a:xfrm>
          <a:prstGeom prst="rect">
            <a:avLst/>
          </a:prstGeom>
        </p:spPr>
      </p:pic>
    </p:spTree>
    <p:extLst>
      <p:ext uri="{BB962C8B-B14F-4D97-AF65-F5344CB8AC3E}">
        <p14:creationId xmlns:p14="http://schemas.microsoft.com/office/powerpoint/2010/main" val="4073524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yagram 2">
            <a:extLst>
              <a:ext uri="{FF2B5EF4-FFF2-40B4-BE49-F238E27FC236}">
                <a16:creationId xmlns:a16="http://schemas.microsoft.com/office/drawing/2014/main" id="{13E31CA4-1664-29E9-CCD2-21D3C5E1B3E1}"/>
              </a:ext>
            </a:extLst>
          </p:cNvPr>
          <p:cNvGraphicFramePr/>
          <p:nvPr>
            <p:extLst>
              <p:ext uri="{D42A27DB-BD31-4B8C-83A1-F6EECF244321}">
                <p14:modId xmlns:p14="http://schemas.microsoft.com/office/powerpoint/2010/main" val="3268859039"/>
              </p:ext>
            </p:extLst>
          </p:nvPr>
        </p:nvGraphicFramePr>
        <p:xfrm>
          <a:off x="260058" y="268447"/>
          <a:ext cx="2986481" cy="8053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yagram 4">
            <a:extLst>
              <a:ext uri="{FF2B5EF4-FFF2-40B4-BE49-F238E27FC236}">
                <a16:creationId xmlns:a16="http://schemas.microsoft.com/office/drawing/2014/main" id="{428635B3-BBB0-37FA-00A8-69FCEB7BC8D3}"/>
              </a:ext>
            </a:extLst>
          </p:cNvPr>
          <p:cNvGraphicFramePr/>
          <p:nvPr>
            <p:extLst>
              <p:ext uri="{D42A27DB-BD31-4B8C-83A1-F6EECF244321}">
                <p14:modId xmlns:p14="http://schemas.microsoft.com/office/powerpoint/2010/main" val="1539087797"/>
              </p:ext>
            </p:extLst>
          </p:nvPr>
        </p:nvGraphicFramePr>
        <p:xfrm>
          <a:off x="260058" y="1722644"/>
          <a:ext cx="5316897" cy="431742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7" name="Resim 6">
            <a:extLst>
              <a:ext uri="{FF2B5EF4-FFF2-40B4-BE49-F238E27FC236}">
                <a16:creationId xmlns:a16="http://schemas.microsoft.com/office/drawing/2014/main" id="{6FC46995-7CA2-DE16-64CA-0EBE673AB2E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189364" y="692050"/>
            <a:ext cx="3238152" cy="5473900"/>
          </a:xfrm>
          <a:prstGeom prst="rect">
            <a:avLst/>
          </a:prstGeom>
          <a:effectLst>
            <a:glow rad="1092200">
              <a:schemeClr val="accent1">
                <a:alpha val="40000"/>
              </a:schemeClr>
            </a:glow>
            <a:outerShdw blurRad="1270000" dist="101600" dir="5460000" algn="ctr" rotWithShape="0">
              <a:srgbClr val="000000"/>
            </a:outerShdw>
            <a:reflection stA="0" endPos="65000" dist="50800" dir="5400000" sy="-100000" algn="bl" rotWithShape="0"/>
          </a:effectLst>
        </p:spPr>
      </p:pic>
    </p:spTree>
    <p:extLst>
      <p:ext uri="{BB962C8B-B14F-4D97-AF65-F5344CB8AC3E}">
        <p14:creationId xmlns:p14="http://schemas.microsoft.com/office/powerpoint/2010/main" val="3602570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yagram 2">
            <a:extLst>
              <a:ext uri="{FF2B5EF4-FFF2-40B4-BE49-F238E27FC236}">
                <a16:creationId xmlns:a16="http://schemas.microsoft.com/office/drawing/2014/main" id="{E0B17B11-E11A-ECD1-4267-27A05A6A2BE4}"/>
              </a:ext>
            </a:extLst>
          </p:cNvPr>
          <p:cNvGraphicFramePr/>
          <p:nvPr>
            <p:extLst>
              <p:ext uri="{D42A27DB-BD31-4B8C-83A1-F6EECF244321}">
                <p14:modId xmlns:p14="http://schemas.microsoft.com/office/powerpoint/2010/main" val="1522196506"/>
              </p:ext>
            </p:extLst>
          </p:nvPr>
        </p:nvGraphicFramePr>
        <p:xfrm>
          <a:off x="268448" y="310393"/>
          <a:ext cx="2902591" cy="6040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yagram 4">
            <a:extLst>
              <a:ext uri="{FF2B5EF4-FFF2-40B4-BE49-F238E27FC236}">
                <a16:creationId xmlns:a16="http://schemas.microsoft.com/office/drawing/2014/main" id="{4BA085B8-EA08-974F-70D9-B2CCD8351AB8}"/>
              </a:ext>
            </a:extLst>
          </p:cNvPr>
          <p:cNvGraphicFramePr/>
          <p:nvPr>
            <p:extLst>
              <p:ext uri="{D42A27DB-BD31-4B8C-83A1-F6EECF244321}">
                <p14:modId xmlns:p14="http://schemas.microsoft.com/office/powerpoint/2010/main" val="744893877"/>
              </p:ext>
            </p:extLst>
          </p:nvPr>
        </p:nvGraphicFramePr>
        <p:xfrm>
          <a:off x="268448" y="1775565"/>
          <a:ext cx="5746458" cy="28623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280809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D07FD184-CFF0-06D2-6206-B7CC75A736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614" y="1251708"/>
            <a:ext cx="1905000" cy="1905000"/>
          </a:xfrm>
          <a:prstGeom prst="rect">
            <a:avLst/>
          </a:prstGeom>
        </p:spPr>
      </p:pic>
      <p:graphicFrame>
        <p:nvGraphicFramePr>
          <p:cNvPr id="5" name="Diyagram 4">
            <a:extLst>
              <a:ext uri="{FF2B5EF4-FFF2-40B4-BE49-F238E27FC236}">
                <a16:creationId xmlns:a16="http://schemas.microsoft.com/office/drawing/2014/main" id="{282E557C-F39E-F3A3-03B3-2FF63F42A81E}"/>
              </a:ext>
            </a:extLst>
          </p:cNvPr>
          <p:cNvGraphicFramePr/>
          <p:nvPr>
            <p:extLst>
              <p:ext uri="{D42A27DB-BD31-4B8C-83A1-F6EECF244321}">
                <p14:modId xmlns:p14="http://schemas.microsoft.com/office/powerpoint/2010/main" val="811529680"/>
              </p:ext>
            </p:extLst>
          </p:nvPr>
        </p:nvGraphicFramePr>
        <p:xfrm>
          <a:off x="293614" y="302004"/>
          <a:ext cx="3221373" cy="8305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Resim 6">
            <a:extLst>
              <a:ext uri="{FF2B5EF4-FFF2-40B4-BE49-F238E27FC236}">
                <a16:creationId xmlns:a16="http://schemas.microsoft.com/office/drawing/2014/main" id="{7FDF9697-32B2-9D2A-1EE7-1CF88C8055F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3614" y="4355635"/>
            <a:ext cx="1905000" cy="1905000"/>
          </a:xfrm>
          <a:prstGeom prst="rect">
            <a:avLst/>
          </a:prstGeom>
        </p:spPr>
      </p:pic>
      <p:pic>
        <p:nvPicPr>
          <p:cNvPr id="9" name="Resim 8">
            <a:extLst>
              <a:ext uri="{FF2B5EF4-FFF2-40B4-BE49-F238E27FC236}">
                <a16:creationId xmlns:a16="http://schemas.microsoft.com/office/drawing/2014/main" id="{E8AC294A-55B8-3D26-5EF1-B3AE0D4748B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96000" y="2736560"/>
            <a:ext cx="1905000" cy="1905000"/>
          </a:xfrm>
          <a:prstGeom prst="rect">
            <a:avLst/>
          </a:prstGeom>
        </p:spPr>
      </p:pic>
      <p:sp>
        <p:nvSpPr>
          <p:cNvPr id="10" name="Ok: Sağ 9">
            <a:extLst>
              <a:ext uri="{FF2B5EF4-FFF2-40B4-BE49-F238E27FC236}">
                <a16:creationId xmlns:a16="http://schemas.microsoft.com/office/drawing/2014/main" id="{3ACD8001-E459-E9E3-C46E-37604597A65A}"/>
              </a:ext>
            </a:extLst>
          </p:cNvPr>
          <p:cNvSpPr/>
          <p:nvPr/>
        </p:nvSpPr>
        <p:spPr>
          <a:xfrm>
            <a:off x="2536579" y="196189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Ok: Sağ 11">
            <a:extLst>
              <a:ext uri="{FF2B5EF4-FFF2-40B4-BE49-F238E27FC236}">
                <a16:creationId xmlns:a16="http://schemas.microsoft.com/office/drawing/2014/main" id="{F600AC9E-7A68-034E-A844-AB6E25C41CAF}"/>
              </a:ext>
            </a:extLst>
          </p:cNvPr>
          <p:cNvSpPr/>
          <p:nvPr/>
        </p:nvSpPr>
        <p:spPr>
          <a:xfrm>
            <a:off x="2536579" y="506581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Ok: Sağ 12">
            <a:extLst>
              <a:ext uri="{FF2B5EF4-FFF2-40B4-BE49-F238E27FC236}">
                <a16:creationId xmlns:a16="http://schemas.microsoft.com/office/drawing/2014/main" id="{F8EA17D5-F713-C688-929C-9FA32E869EC4}"/>
              </a:ext>
            </a:extLst>
          </p:cNvPr>
          <p:cNvSpPr/>
          <p:nvPr/>
        </p:nvSpPr>
        <p:spPr>
          <a:xfrm>
            <a:off x="8359936" y="352364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Dikdörtgen 10">
            <a:extLst>
              <a:ext uri="{FF2B5EF4-FFF2-40B4-BE49-F238E27FC236}">
                <a16:creationId xmlns:a16="http://schemas.microsoft.com/office/drawing/2014/main" id="{B1C370C7-34B2-4AD2-AC89-B4218D4F36D6}"/>
              </a:ext>
            </a:extLst>
          </p:cNvPr>
          <p:cNvSpPr/>
          <p:nvPr/>
        </p:nvSpPr>
        <p:spPr>
          <a:xfrm>
            <a:off x="3427271" y="1881042"/>
            <a:ext cx="2554079" cy="646331"/>
          </a:xfrm>
          <a:prstGeom prst="rect">
            <a:avLst/>
          </a:prstGeom>
          <a:noFill/>
        </p:spPr>
        <p:txBody>
          <a:bodyPr wrap="square" lIns="91440" tIns="45720" rIns="91440" bIns="45720">
            <a:spAutoFit/>
          </a:bodyPr>
          <a:lstStyle/>
          <a:p>
            <a:pPr algn="ctr"/>
            <a:r>
              <a:rPr lang="tr-TR" b="1" spc="50" dirty="0">
                <a:ln w="9525" cmpd="sng">
                  <a:solidFill>
                    <a:schemeClr val="accent1"/>
                  </a:solidFill>
                  <a:prstDash val="solid"/>
                </a:ln>
                <a:solidFill>
                  <a:srgbClr val="70AD47">
                    <a:tint val="1000"/>
                  </a:srgbClr>
                </a:solidFill>
                <a:effectLst>
                  <a:glow rad="38100">
                    <a:schemeClr val="accent1">
                      <a:alpha val="40000"/>
                    </a:schemeClr>
                  </a:glow>
                </a:effectLst>
              </a:rPr>
              <a:t>Kayseri Ulaşım</a:t>
            </a:r>
          </a:p>
          <a:p>
            <a:pPr algn="ctr"/>
            <a:r>
              <a:rPr lang="tr-TR" b="1" spc="50" dirty="0">
                <a:ln w="9525" cmpd="sng">
                  <a:solidFill>
                    <a:schemeClr val="accent1"/>
                  </a:solidFill>
                  <a:prstDash val="solid"/>
                </a:ln>
                <a:solidFill>
                  <a:srgbClr val="70AD47">
                    <a:tint val="1000"/>
                  </a:srgbClr>
                </a:solidFill>
                <a:effectLst>
                  <a:glow rad="38100">
                    <a:schemeClr val="accent1">
                      <a:alpha val="40000"/>
                    </a:schemeClr>
                  </a:glow>
                </a:effectLst>
              </a:rPr>
              <a:t>Uygulaması</a:t>
            </a:r>
          </a:p>
        </p:txBody>
      </p:sp>
      <p:sp>
        <p:nvSpPr>
          <p:cNvPr id="16" name="Metin kutusu 15">
            <a:extLst>
              <a:ext uri="{FF2B5EF4-FFF2-40B4-BE49-F238E27FC236}">
                <a16:creationId xmlns:a16="http://schemas.microsoft.com/office/drawing/2014/main" id="{E91314E5-ADB6-827D-B6CA-615155BB896C}"/>
              </a:ext>
            </a:extLst>
          </p:cNvPr>
          <p:cNvSpPr txBox="1"/>
          <p:nvPr/>
        </p:nvSpPr>
        <p:spPr>
          <a:xfrm>
            <a:off x="1650718" y="4911917"/>
            <a:ext cx="6107184" cy="646331"/>
          </a:xfrm>
          <a:prstGeom prst="rect">
            <a:avLst/>
          </a:prstGeom>
          <a:noFill/>
        </p:spPr>
        <p:txBody>
          <a:bodyPr wrap="square">
            <a:spAutoFit/>
          </a:bodyPr>
          <a:lstStyle/>
          <a:p>
            <a:pPr algn="ctr"/>
            <a:r>
              <a:rPr lang="tr-TR" b="1" spc="50" dirty="0">
                <a:ln w="9525" cmpd="sng">
                  <a:solidFill>
                    <a:schemeClr val="accent1"/>
                  </a:solidFill>
                  <a:prstDash val="solid"/>
                </a:ln>
                <a:solidFill>
                  <a:srgbClr val="70AD47">
                    <a:tint val="1000"/>
                  </a:srgbClr>
                </a:solidFill>
                <a:effectLst>
                  <a:glow rad="38100">
                    <a:schemeClr val="accent1">
                      <a:alpha val="40000"/>
                    </a:schemeClr>
                  </a:glow>
                </a:effectLst>
              </a:rPr>
              <a:t>Ankara Ulaşım </a:t>
            </a:r>
          </a:p>
          <a:p>
            <a:pPr algn="ctr"/>
            <a:r>
              <a:rPr lang="tr-TR" b="1" spc="50" dirty="0">
                <a:ln w="9525" cmpd="sng">
                  <a:solidFill>
                    <a:schemeClr val="accent1"/>
                  </a:solidFill>
                  <a:prstDash val="solid"/>
                </a:ln>
                <a:solidFill>
                  <a:srgbClr val="70AD47">
                    <a:tint val="1000"/>
                  </a:srgbClr>
                </a:solidFill>
                <a:effectLst>
                  <a:glow rad="38100">
                    <a:schemeClr val="accent1">
                      <a:alpha val="40000"/>
                    </a:schemeClr>
                  </a:glow>
                </a:effectLst>
              </a:rPr>
              <a:t>Uygulaması</a:t>
            </a:r>
          </a:p>
        </p:txBody>
      </p:sp>
      <p:sp>
        <p:nvSpPr>
          <p:cNvPr id="18" name="Metin kutusu 17">
            <a:extLst>
              <a:ext uri="{FF2B5EF4-FFF2-40B4-BE49-F238E27FC236}">
                <a16:creationId xmlns:a16="http://schemas.microsoft.com/office/drawing/2014/main" id="{1A8953F3-5CF8-2E3F-3CA0-6756774FFA58}"/>
              </a:ext>
            </a:extLst>
          </p:cNvPr>
          <p:cNvSpPr txBox="1"/>
          <p:nvPr/>
        </p:nvSpPr>
        <p:spPr>
          <a:xfrm>
            <a:off x="7315201" y="3442793"/>
            <a:ext cx="6107184" cy="646331"/>
          </a:xfrm>
          <a:prstGeom prst="rect">
            <a:avLst/>
          </a:prstGeom>
          <a:noFill/>
        </p:spPr>
        <p:txBody>
          <a:bodyPr wrap="square">
            <a:spAutoFit/>
          </a:bodyPr>
          <a:lstStyle/>
          <a:p>
            <a:pPr algn="ctr"/>
            <a:r>
              <a:rPr lang="tr-TR" b="1" spc="50" dirty="0">
                <a:ln w="9525" cmpd="sng">
                  <a:solidFill>
                    <a:schemeClr val="accent1"/>
                  </a:solidFill>
                  <a:prstDash val="solid"/>
                </a:ln>
                <a:solidFill>
                  <a:srgbClr val="70AD47">
                    <a:tint val="1000"/>
                  </a:srgbClr>
                </a:solidFill>
                <a:effectLst>
                  <a:glow rad="38100">
                    <a:schemeClr val="accent1">
                      <a:alpha val="40000"/>
                    </a:schemeClr>
                  </a:glow>
                </a:effectLst>
              </a:rPr>
              <a:t>İzmir Ulaşım</a:t>
            </a:r>
          </a:p>
          <a:p>
            <a:pPr algn="ctr"/>
            <a:r>
              <a:rPr lang="tr-TR" b="1" spc="50" dirty="0">
                <a:ln w="9525" cmpd="sng">
                  <a:solidFill>
                    <a:schemeClr val="accent1"/>
                  </a:solidFill>
                  <a:prstDash val="solid"/>
                </a:ln>
                <a:solidFill>
                  <a:srgbClr val="70AD47">
                    <a:tint val="1000"/>
                  </a:srgbClr>
                </a:solidFill>
                <a:effectLst>
                  <a:glow rad="38100">
                    <a:schemeClr val="accent1">
                      <a:alpha val="40000"/>
                    </a:schemeClr>
                  </a:glow>
                </a:effectLst>
              </a:rPr>
              <a:t>Uygulaması</a:t>
            </a:r>
          </a:p>
        </p:txBody>
      </p:sp>
    </p:spTree>
    <p:extLst>
      <p:ext uri="{BB962C8B-B14F-4D97-AF65-F5344CB8AC3E}">
        <p14:creationId xmlns:p14="http://schemas.microsoft.com/office/powerpoint/2010/main" val="700491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yagram 3">
            <a:extLst>
              <a:ext uri="{FF2B5EF4-FFF2-40B4-BE49-F238E27FC236}">
                <a16:creationId xmlns:a16="http://schemas.microsoft.com/office/drawing/2014/main" id="{F30960D5-323F-B81F-F710-3849376BC527}"/>
              </a:ext>
            </a:extLst>
          </p:cNvPr>
          <p:cNvGraphicFramePr/>
          <p:nvPr>
            <p:extLst>
              <p:ext uri="{D42A27DB-BD31-4B8C-83A1-F6EECF244321}">
                <p14:modId xmlns:p14="http://schemas.microsoft.com/office/powerpoint/2010/main" val="1823481598"/>
              </p:ext>
            </p:extLst>
          </p:nvPr>
        </p:nvGraphicFramePr>
        <p:xfrm>
          <a:off x="290556" y="205099"/>
          <a:ext cx="7426295" cy="54265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yagram 5">
            <a:extLst>
              <a:ext uri="{FF2B5EF4-FFF2-40B4-BE49-F238E27FC236}">
                <a16:creationId xmlns:a16="http://schemas.microsoft.com/office/drawing/2014/main" id="{9E13599F-4017-B810-BA78-FF31265D5785}"/>
              </a:ext>
            </a:extLst>
          </p:cNvPr>
          <p:cNvGraphicFramePr/>
          <p:nvPr>
            <p:extLst>
              <p:ext uri="{D42A27DB-BD31-4B8C-83A1-F6EECF244321}">
                <p14:modId xmlns:p14="http://schemas.microsoft.com/office/powerpoint/2010/main" val="42315250"/>
              </p:ext>
            </p:extLst>
          </p:nvPr>
        </p:nvGraphicFramePr>
        <p:xfrm>
          <a:off x="290556" y="2042445"/>
          <a:ext cx="6704079" cy="6463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Diyagram 7">
            <a:extLst>
              <a:ext uri="{FF2B5EF4-FFF2-40B4-BE49-F238E27FC236}">
                <a16:creationId xmlns:a16="http://schemas.microsoft.com/office/drawing/2014/main" id="{CCFEB318-2941-A027-91CC-6001B4177B12}"/>
              </a:ext>
            </a:extLst>
          </p:cNvPr>
          <p:cNvGraphicFramePr/>
          <p:nvPr>
            <p:extLst>
              <p:ext uri="{D42A27DB-BD31-4B8C-83A1-F6EECF244321}">
                <p14:modId xmlns:p14="http://schemas.microsoft.com/office/powerpoint/2010/main" val="1968889030"/>
              </p:ext>
            </p:extLst>
          </p:nvPr>
        </p:nvGraphicFramePr>
        <p:xfrm>
          <a:off x="290556" y="3042341"/>
          <a:ext cx="6704079" cy="64633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0" name="Diyagram 9">
            <a:extLst>
              <a:ext uri="{FF2B5EF4-FFF2-40B4-BE49-F238E27FC236}">
                <a16:creationId xmlns:a16="http://schemas.microsoft.com/office/drawing/2014/main" id="{BF6508D0-5F1C-FD35-EDFC-103D970F6026}"/>
              </a:ext>
            </a:extLst>
          </p:cNvPr>
          <p:cNvGraphicFramePr/>
          <p:nvPr>
            <p:extLst>
              <p:ext uri="{D42A27DB-BD31-4B8C-83A1-F6EECF244321}">
                <p14:modId xmlns:p14="http://schemas.microsoft.com/office/powerpoint/2010/main" val="131772536"/>
              </p:ext>
            </p:extLst>
          </p:nvPr>
        </p:nvGraphicFramePr>
        <p:xfrm>
          <a:off x="290555" y="4048568"/>
          <a:ext cx="6704079" cy="64633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2" name="Diyagram 11">
            <a:extLst>
              <a:ext uri="{FF2B5EF4-FFF2-40B4-BE49-F238E27FC236}">
                <a16:creationId xmlns:a16="http://schemas.microsoft.com/office/drawing/2014/main" id="{6614F126-0F41-F9E3-A6CA-F99A1E5810F2}"/>
              </a:ext>
            </a:extLst>
          </p:cNvPr>
          <p:cNvGraphicFramePr/>
          <p:nvPr>
            <p:extLst>
              <p:ext uri="{D42A27DB-BD31-4B8C-83A1-F6EECF244321}">
                <p14:modId xmlns:p14="http://schemas.microsoft.com/office/powerpoint/2010/main" val="3926297210"/>
              </p:ext>
            </p:extLst>
          </p:nvPr>
        </p:nvGraphicFramePr>
        <p:xfrm>
          <a:off x="290555" y="5048464"/>
          <a:ext cx="6704079" cy="64633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Tree>
    <p:extLst>
      <p:ext uri="{BB962C8B-B14F-4D97-AF65-F5344CB8AC3E}">
        <p14:creationId xmlns:p14="http://schemas.microsoft.com/office/powerpoint/2010/main" val="227569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a:extLst>
              <a:ext uri="{FF2B5EF4-FFF2-40B4-BE49-F238E27FC236}">
                <a16:creationId xmlns:a16="http://schemas.microsoft.com/office/drawing/2014/main" id="{2965C7BA-1A15-EE5D-9C05-966C216B99A0}"/>
              </a:ext>
            </a:extLst>
          </p:cNvPr>
          <p:cNvSpPr/>
          <p:nvPr/>
        </p:nvSpPr>
        <p:spPr>
          <a:xfrm>
            <a:off x="2844148" y="173801"/>
            <a:ext cx="6503704" cy="923330"/>
          </a:xfrm>
          <a:prstGeom prst="rect">
            <a:avLst/>
          </a:prstGeom>
          <a:noFill/>
        </p:spPr>
        <p:txBody>
          <a:bodyPr wrap="none" lIns="91440" tIns="45720" rIns="91440" bIns="45720">
            <a:spAutoFit/>
          </a:bodyPr>
          <a:lstStyle/>
          <a:p>
            <a:pPr algn="ctr"/>
            <a:r>
              <a:rPr lang="tr-TR"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SİSTEM DİYAGRAMI</a:t>
            </a:r>
          </a:p>
        </p:txBody>
      </p:sp>
      <p:graphicFrame>
        <p:nvGraphicFramePr>
          <p:cNvPr id="4" name="Diyagram 3">
            <a:extLst>
              <a:ext uri="{FF2B5EF4-FFF2-40B4-BE49-F238E27FC236}">
                <a16:creationId xmlns:a16="http://schemas.microsoft.com/office/drawing/2014/main" id="{590F1938-191B-90F9-56A5-2B9D489DFCA8}"/>
              </a:ext>
            </a:extLst>
          </p:cNvPr>
          <p:cNvGraphicFramePr/>
          <p:nvPr>
            <p:extLst>
              <p:ext uri="{D42A27DB-BD31-4B8C-83A1-F6EECF244321}">
                <p14:modId xmlns:p14="http://schemas.microsoft.com/office/powerpoint/2010/main" val="1731608385"/>
              </p:ext>
            </p:extLst>
          </p:nvPr>
        </p:nvGraphicFramePr>
        <p:xfrm>
          <a:off x="1065402" y="1300294"/>
          <a:ext cx="9890620" cy="4832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Resim 5">
            <a:extLst>
              <a:ext uri="{FF2B5EF4-FFF2-40B4-BE49-F238E27FC236}">
                <a16:creationId xmlns:a16="http://schemas.microsoft.com/office/drawing/2014/main" id="{03FE955E-32DC-4655-FB29-CB0A510088B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74722" y="2125433"/>
            <a:ext cx="7991912" cy="4006919"/>
          </a:xfrm>
          <a:prstGeom prst="rect">
            <a:avLst/>
          </a:prstGeom>
        </p:spPr>
      </p:pic>
    </p:spTree>
    <p:extLst>
      <p:ext uri="{BB962C8B-B14F-4D97-AF65-F5344CB8AC3E}">
        <p14:creationId xmlns:p14="http://schemas.microsoft.com/office/powerpoint/2010/main" val="3989159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a:extLst>
              <a:ext uri="{FF2B5EF4-FFF2-40B4-BE49-F238E27FC236}">
                <a16:creationId xmlns:a16="http://schemas.microsoft.com/office/drawing/2014/main" id="{5F36E78F-1002-C3B7-56A1-FEB551810795}"/>
              </a:ext>
            </a:extLst>
          </p:cNvPr>
          <p:cNvSpPr/>
          <p:nvPr/>
        </p:nvSpPr>
        <p:spPr>
          <a:xfrm>
            <a:off x="1150690" y="1084188"/>
            <a:ext cx="9890619" cy="5120545"/>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grpSp>
        <p:nvGrpSpPr>
          <p:cNvPr id="3" name="Grup 2">
            <a:extLst>
              <a:ext uri="{FF2B5EF4-FFF2-40B4-BE49-F238E27FC236}">
                <a16:creationId xmlns:a16="http://schemas.microsoft.com/office/drawing/2014/main" id="{DA6DBED1-5D17-FD38-0FF1-7C1BC1D68847}"/>
              </a:ext>
            </a:extLst>
          </p:cNvPr>
          <p:cNvGrpSpPr/>
          <p:nvPr/>
        </p:nvGrpSpPr>
        <p:grpSpPr>
          <a:xfrm>
            <a:off x="1150689" y="222345"/>
            <a:ext cx="9890619" cy="861843"/>
            <a:chOff x="0" y="0"/>
            <a:chExt cx="9890619" cy="861843"/>
          </a:xfrm>
        </p:grpSpPr>
        <p:sp>
          <p:nvSpPr>
            <p:cNvPr id="4" name="Dikdörtgen 3">
              <a:extLst>
                <a:ext uri="{FF2B5EF4-FFF2-40B4-BE49-F238E27FC236}">
                  <a16:creationId xmlns:a16="http://schemas.microsoft.com/office/drawing/2014/main" id="{29F8C2ED-2EE5-E9BE-3B0C-720F17BA51C7}"/>
                </a:ext>
              </a:extLst>
            </p:cNvPr>
            <p:cNvSpPr/>
            <p:nvPr/>
          </p:nvSpPr>
          <p:spPr>
            <a:xfrm>
              <a:off x="0" y="0"/>
              <a:ext cx="9890619" cy="861843"/>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Metin kutusu 4">
              <a:extLst>
                <a:ext uri="{FF2B5EF4-FFF2-40B4-BE49-F238E27FC236}">
                  <a16:creationId xmlns:a16="http://schemas.microsoft.com/office/drawing/2014/main" id="{5F9D9743-7930-C55E-0271-B8A456580039}"/>
                </a:ext>
              </a:extLst>
            </p:cNvPr>
            <p:cNvSpPr txBox="1"/>
            <p:nvPr/>
          </p:nvSpPr>
          <p:spPr>
            <a:xfrm>
              <a:off x="0" y="0"/>
              <a:ext cx="9890619" cy="8618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2928" tIns="178816" rIns="312928" bIns="178816" numCol="1" spcCol="1270" anchor="ctr" anchorCtr="0">
              <a:noAutofit/>
            </a:bodyPr>
            <a:lstStyle/>
            <a:p>
              <a:pPr marL="0" lvl="0" indent="0" algn="ctr" defTabSz="1955800">
                <a:lnSpc>
                  <a:spcPct val="90000"/>
                </a:lnSpc>
                <a:spcBef>
                  <a:spcPct val="0"/>
                </a:spcBef>
                <a:spcAft>
                  <a:spcPct val="35000"/>
                </a:spcAft>
                <a:buNone/>
              </a:pPr>
              <a:r>
                <a:rPr lang="tr-TR" sz="4400" kern="1200" dirty="0"/>
                <a:t>ACTIVITY DİYAGRAM</a:t>
              </a:r>
            </a:p>
          </p:txBody>
        </p:sp>
      </p:grpSp>
      <p:pic>
        <p:nvPicPr>
          <p:cNvPr id="7" name="Resim 6">
            <a:extLst>
              <a:ext uri="{FF2B5EF4-FFF2-40B4-BE49-F238E27FC236}">
                <a16:creationId xmlns:a16="http://schemas.microsoft.com/office/drawing/2014/main" id="{0AC4176E-9DE0-DC28-53DF-026A267E8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980" y="1403506"/>
            <a:ext cx="8052035" cy="4481907"/>
          </a:xfrm>
          <a:prstGeom prst="rect">
            <a:avLst/>
          </a:prstGeom>
        </p:spPr>
      </p:pic>
    </p:spTree>
    <p:extLst>
      <p:ext uri="{BB962C8B-B14F-4D97-AF65-F5344CB8AC3E}">
        <p14:creationId xmlns:p14="http://schemas.microsoft.com/office/powerpoint/2010/main" val="2480521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 3">
            <a:extLst>
              <a:ext uri="{FF2B5EF4-FFF2-40B4-BE49-F238E27FC236}">
                <a16:creationId xmlns:a16="http://schemas.microsoft.com/office/drawing/2014/main" id="{C189918E-69AB-E432-AD63-89712E779C0C}"/>
              </a:ext>
            </a:extLst>
          </p:cNvPr>
          <p:cNvGrpSpPr/>
          <p:nvPr/>
        </p:nvGrpSpPr>
        <p:grpSpPr>
          <a:xfrm>
            <a:off x="1150690" y="573659"/>
            <a:ext cx="9890619" cy="861843"/>
            <a:chOff x="0" y="0"/>
            <a:chExt cx="9890619" cy="861843"/>
          </a:xfrm>
        </p:grpSpPr>
        <p:sp>
          <p:nvSpPr>
            <p:cNvPr id="5" name="Dikdörtgen 4">
              <a:extLst>
                <a:ext uri="{FF2B5EF4-FFF2-40B4-BE49-F238E27FC236}">
                  <a16:creationId xmlns:a16="http://schemas.microsoft.com/office/drawing/2014/main" id="{CD52AE81-9CE3-3A64-3171-9064047D7938}"/>
                </a:ext>
              </a:extLst>
            </p:cNvPr>
            <p:cNvSpPr/>
            <p:nvPr/>
          </p:nvSpPr>
          <p:spPr>
            <a:xfrm>
              <a:off x="0" y="0"/>
              <a:ext cx="9890619" cy="861843"/>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Metin kutusu 5">
              <a:extLst>
                <a:ext uri="{FF2B5EF4-FFF2-40B4-BE49-F238E27FC236}">
                  <a16:creationId xmlns:a16="http://schemas.microsoft.com/office/drawing/2014/main" id="{3B5DCD85-1A97-43FF-630C-AF6EABE97BF6}"/>
                </a:ext>
              </a:extLst>
            </p:cNvPr>
            <p:cNvSpPr txBox="1"/>
            <p:nvPr/>
          </p:nvSpPr>
          <p:spPr>
            <a:xfrm>
              <a:off x="0" y="0"/>
              <a:ext cx="9890619" cy="8618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2928" tIns="178816" rIns="312928" bIns="178816" numCol="1" spcCol="1270" anchor="ctr" anchorCtr="0">
              <a:noAutofit/>
            </a:bodyPr>
            <a:lstStyle/>
            <a:p>
              <a:pPr marL="0" lvl="0" indent="0" algn="ctr" defTabSz="1955800">
                <a:lnSpc>
                  <a:spcPct val="90000"/>
                </a:lnSpc>
                <a:spcBef>
                  <a:spcPct val="0"/>
                </a:spcBef>
                <a:spcAft>
                  <a:spcPct val="35000"/>
                </a:spcAft>
                <a:buNone/>
              </a:pPr>
              <a:r>
                <a:rPr lang="tr-TR" sz="4400" kern="1200" dirty="0"/>
                <a:t>SEQUENCE DİYAGRAM</a:t>
              </a:r>
            </a:p>
          </p:txBody>
        </p:sp>
      </p:grpSp>
      <p:sp>
        <p:nvSpPr>
          <p:cNvPr id="7" name="Dikdörtgen 6">
            <a:extLst>
              <a:ext uri="{FF2B5EF4-FFF2-40B4-BE49-F238E27FC236}">
                <a16:creationId xmlns:a16="http://schemas.microsoft.com/office/drawing/2014/main" id="{6A443A52-384D-FCD5-4E01-525092124A75}"/>
              </a:ext>
            </a:extLst>
          </p:cNvPr>
          <p:cNvSpPr/>
          <p:nvPr/>
        </p:nvSpPr>
        <p:spPr>
          <a:xfrm>
            <a:off x="1150690" y="1425053"/>
            <a:ext cx="9890619" cy="4859288"/>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pic>
        <p:nvPicPr>
          <p:cNvPr id="9" name="Resim 8">
            <a:extLst>
              <a:ext uri="{FF2B5EF4-FFF2-40B4-BE49-F238E27FC236}">
                <a16:creationId xmlns:a16="http://schemas.microsoft.com/office/drawing/2014/main" id="{0268EC4D-F92E-B019-0E1F-91E0B29EB3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690" y="1435502"/>
            <a:ext cx="9890619" cy="4848839"/>
          </a:xfrm>
          <a:prstGeom prst="rect">
            <a:avLst/>
          </a:prstGeom>
        </p:spPr>
      </p:pic>
    </p:spTree>
    <p:extLst>
      <p:ext uri="{BB962C8B-B14F-4D97-AF65-F5344CB8AC3E}">
        <p14:creationId xmlns:p14="http://schemas.microsoft.com/office/powerpoint/2010/main" val="823113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 1">
            <a:extLst>
              <a:ext uri="{FF2B5EF4-FFF2-40B4-BE49-F238E27FC236}">
                <a16:creationId xmlns:a16="http://schemas.microsoft.com/office/drawing/2014/main" id="{18D3F64F-16BC-FEB2-16DE-5E2D59097479}"/>
              </a:ext>
            </a:extLst>
          </p:cNvPr>
          <p:cNvGrpSpPr/>
          <p:nvPr/>
        </p:nvGrpSpPr>
        <p:grpSpPr>
          <a:xfrm>
            <a:off x="1150690" y="540103"/>
            <a:ext cx="9890619" cy="861843"/>
            <a:chOff x="0" y="0"/>
            <a:chExt cx="9890619" cy="861843"/>
          </a:xfrm>
        </p:grpSpPr>
        <p:sp>
          <p:nvSpPr>
            <p:cNvPr id="3" name="Dikdörtgen 2">
              <a:extLst>
                <a:ext uri="{FF2B5EF4-FFF2-40B4-BE49-F238E27FC236}">
                  <a16:creationId xmlns:a16="http://schemas.microsoft.com/office/drawing/2014/main" id="{99351F67-20E4-6589-8832-8EC34E7CC10A}"/>
                </a:ext>
              </a:extLst>
            </p:cNvPr>
            <p:cNvSpPr/>
            <p:nvPr/>
          </p:nvSpPr>
          <p:spPr>
            <a:xfrm>
              <a:off x="0" y="0"/>
              <a:ext cx="9890619" cy="861843"/>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 name="Metin kutusu 3">
              <a:extLst>
                <a:ext uri="{FF2B5EF4-FFF2-40B4-BE49-F238E27FC236}">
                  <a16:creationId xmlns:a16="http://schemas.microsoft.com/office/drawing/2014/main" id="{D4CA95F2-8D67-BD6D-5BBB-452F062CABA0}"/>
                </a:ext>
              </a:extLst>
            </p:cNvPr>
            <p:cNvSpPr txBox="1"/>
            <p:nvPr/>
          </p:nvSpPr>
          <p:spPr>
            <a:xfrm>
              <a:off x="0" y="0"/>
              <a:ext cx="9890619" cy="8618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2928" tIns="178816" rIns="312928" bIns="178816" numCol="1" spcCol="1270" anchor="ctr" anchorCtr="0">
              <a:noAutofit/>
            </a:bodyPr>
            <a:lstStyle/>
            <a:p>
              <a:pPr marL="0" lvl="0" indent="0" algn="ctr" defTabSz="1955800">
                <a:lnSpc>
                  <a:spcPct val="90000"/>
                </a:lnSpc>
                <a:spcBef>
                  <a:spcPct val="0"/>
                </a:spcBef>
                <a:spcAft>
                  <a:spcPct val="35000"/>
                </a:spcAft>
                <a:buNone/>
              </a:pPr>
              <a:r>
                <a:rPr lang="tr-TR" sz="4400" kern="1200" dirty="0"/>
                <a:t>AKIŞ DİYAGRAM</a:t>
              </a:r>
            </a:p>
          </p:txBody>
        </p:sp>
      </p:grpSp>
      <p:sp>
        <p:nvSpPr>
          <p:cNvPr id="5" name="Dikdörtgen 4">
            <a:extLst>
              <a:ext uri="{FF2B5EF4-FFF2-40B4-BE49-F238E27FC236}">
                <a16:creationId xmlns:a16="http://schemas.microsoft.com/office/drawing/2014/main" id="{C24651FB-F013-DA7D-34A0-22325C8432F2}"/>
              </a:ext>
            </a:extLst>
          </p:cNvPr>
          <p:cNvSpPr/>
          <p:nvPr/>
        </p:nvSpPr>
        <p:spPr>
          <a:xfrm>
            <a:off x="1150690" y="1425053"/>
            <a:ext cx="9890619" cy="5026081"/>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pic>
        <p:nvPicPr>
          <p:cNvPr id="7" name="Resim 6">
            <a:extLst>
              <a:ext uri="{FF2B5EF4-FFF2-40B4-BE49-F238E27FC236}">
                <a16:creationId xmlns:a16="http://schemas.microsoft.com/office/drawing/2014/main" id="{A03270F8-89EC-02D6-6972-2E24E42603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689" y="1425053"/>
            <a:ext cx="9890619" cy="5026080"/>
          </a:xfrm>
          <a:prstGeom prst="rect">
            <a:avLst/>
          </a:prstGeom>
        </p:spPr>
      </p:pic>
    </p:spTree>
    <p:extLst>
      <p:ext uri="{BB962C8B-B14F-4D97-AF65-F5344CB8AC3E}">
        <p14:creationId xmlns:p14="http://schemas.microsoft.com/office/powerpoint/2010/main" val="2637172366"/>
      </p:ext>
    </p:extLst>
  </p:cSld>
  <p:clrMapOvr>
    <a:masterClrMapping/>
  </p:clrMapOvr>
</p:sld>
</file>

<file path=ppt/theme/theme1.xml><?xml version="1.0" encoding="utf-8"?>
<a:theme xmlns:a="http://schemas.openxmlformats.org/drawingml/2006/main" name="Dilim">
  <a:themeElements>
    <a:clrScheme name="Mavi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li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lim">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TM02900771[[fn=Dilim]]</Template>
  <TotalTime>82</TotalTime>
  <Words>419</Words>
  <Application>Microsoft Office PowerPoint</Application>
  <PresentationFormat>Geniş ekran</PresentationFormat>
  <Paragraphs>46</Paragraphs>
  <Slides>15</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15</vt:i4>
      </vt:variant>
    </vt:vector>
  </HeadingPairs>
  <TitlesOfParts>
    <vt:vector size="21" baseType="lpstr">
      <vt:lpstr>Arial</vt:lpstr>
      <vt:lpstr>Calibri</vt:lpstr>
      <vt:lpstr>Century Gothic</vt:lpstr>
      <vt:lpstr>Wingdings</vt:lpstr>
      <vt:lpstr>Wingdings 3</vt:lpstr>
      <vt:lpstr>Dilim</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KAAN</dc:creator>
  <cp:lastModifiedBy>KAAN</cp:lastModifiedBy>
  <cp:revision>1</cp:revision>
  <dcterms:created xsi:type="dcterms:W3CDTF">2022-05-21T11:31:00Z</dcterms:created>
  <dcterms:modified xsi:type="dcterms:W3CDTF">2022-05-21T12:53:08Z</dcterms:modified>
</cp:coreProperties>
</file>