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21F7475-F8FD-43E2-A3CF-C3F337251A25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28712D2-14ED-49C0-A619-FA3AA6E6BCF4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243F6F4-77CE-4086-BC62-2EEAF473D824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609CE3E-8FB9-4716-B8F3-70A818204349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5D1C08B-5C43-43F1-A994-24EFD98DF02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9AD53BD-17A3-4B43-B4CE-B5B7BC99D8B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37BB0FB-4D6D-44F4-BF41-EDEB39D200F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0620F57-F50E-465E-AFC1-029C40E405D4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8470983-4D06-4AA8-8D6E-BE6F92DA428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E597E42-7086-4490-A81E-F5B1D9054D73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8C2070C-3BE1-4450-85EC-FA6D6D93D73F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7CCCF08-43FA-4299-A716-5D849AD1552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de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4C1E2E5-FB79-4F01-9E56-EF9E7A40E1B9}" type="slidenum">
              <a:rPr b="0" lang="de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59;p14" descr=""/>
          <p:cNvPicPr/>
          <p:nvPr/>
        </p:nvPicPr>
        <p:blipFill>
          <a:blip r:embed="rId1"/>
          <a:stretch/>
        </p:blipFill>
        <p:spPr>
          <a:xfrm>
            <a:off x="0" y="36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0" name="Google Shape;60;p14"/>
          <p:cNvSpPr/>
          <p:nvPr/>
        </p:nvSpPr>
        <p:spPr>
          <a:xfrm>
            <a:off x="1956960" y="2277360"/>
            <a:ext cx="513108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" sz="2600" spc="-1" strike="noStrike">
                <a:solidFill>
                  <a:srgbClr val="ffffff"/>
                </a:solidFill>
                <a:latin typeface="Lato Black"/>
                <a:ea typeface="Lato Black"/>
              </a:rPr>
              <a:t>Clojure und Java – Hand in Hand!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41" name="Google Shape;61;p14"/>
          <p:cNvSpPr/>
          <p:nvPr/>
        </p:nvSpPr>
        <p:spPr>
          <a:xfrm>
            <a:off x="2869920" y="1854720"/>
            <a:ext cx="34041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" sz="1800" spc="-1" strike="noStrike">
                <a:solidFill>
                  <a:srgbClr val="ffffff"/>
                </a:solidFill>
                <a:latin typeface="Lato Light"/>
                <a:ea typeface="Lato Light"/>
              </a:rPr>
              <a:t>Kaan Sahin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Google Shape;62;p14"/>
          <p:cNvSpPr/>
          <p:nvPr/>
        </p:nvSpPr>
        <p:spPr>
          <a:xfrm>
            <a:off x="2869920" y="2827080"/>
            <a:ext cx="340416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" sz="1800" spc="-1" strike="noStrike">
                <a:solidFill>
                  <a:srgbClr val="ffffff"/>
                </a:solidFill>
                <a:latin typeface="Lato Light"/>
                <a:ea typeface="Lato Light"/>
              </a:rPr>
              <a:t>Backend, Applikationen und Services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3" name="Google Shape;63;p14" descr=""/>
          <p:cNvPicPr/>
          <p:nvPr/>
        </p:nvPicPr>
        <p:blipFill>
          <a:blip r:embed="rId2"/>
          <a:stretch/>
        </p:blipFill>
        <p:spPr>
          <a:xfrm>
            <a:off x="4029120" y="3647520"/>
            <a:ext cx="1085760" cy="70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LibreOffice/7.3.5.2$Linux_X86_64 LibreOffice_project/30$Build-2</Application>
  <AppVersion>15.0000</AppVersion>
  <Words>8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Regina Geisler</dc:creator>
  <dc:description/>
  <dc:language>en-US</dc:language>
  <cp:lastModifiedBy/>
  <dcterms:modified xsi:type="dcterms:W3CDTF">2022-08-30T15:30:38Z</dcterms:modified>
  <cp:revision>2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Bildschirmpräsentation (16:9)</vt:lpwstr>
  </property>
  <property fmtid="{D5CDD505-2E9C-101B-9397-08002B2CF9AE}" pid="4" name="Slides">
    <vt:i4>1</vt:i4>
  </property>
</Properties>
</file>