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A87095-C604-A342-9918-BA6AA118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B593D0-E7AB-BD4E-A96F-4FD039301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FDB28A-BA9E-0448-8639-8D1C569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1FCBE8-2EC7-5A4B-B750-1DD6CC25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0EFC58-64A7-8245-A950-D7BB3434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1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EDDB09-117B-254E-8C77-D92EE846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897833A-29C8-CD44-BBE8-64D8ED4F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8FE46A-DFE5-C041-844C-6F5C948F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EC887B-6596-964D-B972-13EC24A1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034E62-BD67-6B4F-972C-530B7E50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25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52B3E2-05C3-CB41-A122-478EFDE40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783714-D33A-F545-8964-4E257EE1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DDFA8-B6B5-D44D-9189-A656B74D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ED6088-1A74-7147-89AF-1F8D510F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149294-2994-6F40-A488-E5969B5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4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ECB677-2906-4B43-A3E0-B3ECBA0C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03AA2A-B872-4A46-8488-805D3327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267833-8B0B-6E43-ADC2-F922EA75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869EF3-97B8-7A44-B9E3-A91A5C45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A36D5A-D310-F645-AA06-F8124E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4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E0AF50-E14C-8E40-9265-A0192846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872674-C77D-694B-B973-47F33E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6CCA5C-4C52-E74E-8CB2-5C153CD9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1012AF-F7C1-7C4E-8B5B-5AF2C04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7CE3D1-E957-7644-AD79-DA7F045E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15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DDB83E-2805-1D48-BA3D-6845856D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ED3A3B-93F1-ED46-B67B-754A705AC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4135BDE-1CD6-4D40-9116-E4A053709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C8996A-BA30-E24F-81C9-D18D4762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5FC9B6-1170-4648-9ABB-1BE45D20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949969-5B44-5444-B1AD-05D6B596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20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1C8772-22A6-6C4B-BBCD-9CDA7538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643FA97-DD93-3949-B35A-061A8CBC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CF7657F-7CCC-774C-B895-8EB8E638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7189890-5310-DD4A-A2B5-E3BB17FF2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7DE3496-22B5-4346-8FE0-13E791D4A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D044F8D-A03E-7D45-A5F4-2583185C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190C464-0E5F-304E-A0C2-5E417236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1ABD585-C368-C444-87A8-6B7FF5D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9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00B12-8DA4-014A-8E4C-7BA6F65B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4CBFEE3-6327-454A-B065-371E8E0A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FF76DA-3D4D-B24E-8313-160957B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E26269E-C672-054F-920B-3F671480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0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561E5A8-65CC-9241-A6BF-257A11D5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A53B9E5-1072-A14F-B550-0D86D870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1ADE2E-4660-9444-A0DA-564B7840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6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388EA9-9A4F-D143-AC2E-AA22D7ED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EA1130-214F-9E4F-BE1E-C074E5A0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126AE0-84E3-4145-A680-CDA3D32B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5EF705-05DC-674D-81B0-21EE93F0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998942-9059-F745-8111-1D48418D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6DCE9E-9935-AB43-BBCD-DD6C162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74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C9F53A-334C-3F46-A617-CCB59106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86DFF3-08DC-3242-88CB-231A425F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5027BC-0442-BD45-8521-E9267979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49AD8D-DE45-1749-AD5D-9DECC7CE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0BF2266-7EB0-414A-A581-BF40093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B2FC85-13AB-BC49-8D80-13B49C2F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14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6E252B7-C06D-DC46-B0C8-1651D170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CCC1E2-C24A-2C49-BB0A-1AD351CB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7BAD69-8596-E74C-87B7-69E1CF8B6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D9AA-2B75-554C-A8D9-866F13A490A2}" type="datetimeFigureOut">
              <a:rPr lang="tr-TR" smtClean="0"/>
              <a:t>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60DFC8-53BD-B04E-852E-804CA1E1C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9EB361-5FFF-0949-94AC-4989E0693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ADAD-08E1-6348-9DF6-E63146C44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79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A4CB7A-4694-334F-972E-4599A7AD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52" y="9314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/>
              <a:t>Kaan Işıldak</a:t>
            </a:r>
            <a:br>
              <a:rPr lang="tr-TR" dirty="0"/>
            </a:br>
            <a:r>
              <a:rPr lang="tr-TR" dirty="0" err="1"/>
              <a:t>Mathematics</a:t>
            </a:r>
            <a:r>
              <a:rPr lang="tr-TR" dirty="0"/>
              <a:t> </a:t>
            </a:r>
            <a:r>
              <a:rPr lang="tr-TR" dirty="0" err="1"/>
              <a:t>Engineer</a:t>
            </a:r>
            <a:br>
              <a:rPr lang="tr-TR" dirty="0"/>
            </a:br>
            <a:r>
              <a:rPr lang="tr-TR" sz="3600" dirty="0" err="1"/>
              <a:t>Analyst</a:t>
            </a:r>
            <a:r>
              <a:rPr lang="tr-TR" sz="3600" dirty="0"/>
              <a:t> </a:t>
            </a:r>
            <a:r>
              <a:rPr lang="tr-TR" sz="3600" dirty="0" err="1"/>
              <a:t>Intern</a:t>
            </a:r>
            <a:r>
              <a:rPr lang="tr-TR" sz="3600" dirty="0"/>
              <a:t> @B/S/H Home </a:t>
            </a:r>
            <a:r>
              <a:rPr lang="tr-TR" sz="3600" dirty="0" err="1"/>
              <a:t>Appliances</a:t>
            </a:r>
            <a:r>
              <a:rPr lang="tr-TR" sz="3600" dirty="0"/>
              <a:t> </a:t>
            </a:r>
            <a:r>
              <a:rPr lang="tr-TR" sz="3600" dirty="0" err="1"/>
              <a:t>Group</a:t>
            </a:r>
            <a:br>
              <a:rPr lang="tr-TR" sz="3600" dirty="0"/>
            </a:br>
            <a:r>
              <a:rPr lang="tr-TR" sz="2700" dirty="0" err="1"/>
              <a:t>Istanbul</a:t>
            </a:r>
            <a:r>
              <a:rPr lang="tr-TR" sz="2700" dirty="0"/>
              <a:t>, </a:t>
            </a:r>
            <a:r>
              <a:rPr lang="tr-TR" sz="2700" dirty="0" err="1"/>
              <a:t>Turkey</a:t>
            </a:r>
            <a:br>
              <a:rPr lang="tr-TR" sz="3600" dirty="0"/>
            </a:br>
            <a:endParaRPr lang="tr-TR" sz="36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49E82E-357C-AE49-B486-0F92E3C0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917" y="3139582"/>
            <a:ext cx="9144000" cy="1655762"/>
          </a:xfrm>
        </p:spPr>
        <p:txBody>
          <a:bodyPr/>
          <a:lstStyle/>
          <a:p>
            <a:r>
              <a:rPr lang="tr-TR" dirty="0" err="1"/>
              <a:t>Wolt</a:t>
            </a:r>
            <a:r>
              <a:rPr lang="tr-TR" dirty="0"/>
              <a:t> Business </a:t>
            </a:r>
            <a:r>
              <a:rPr lang="tr-TR" dirty="0" err="1"/>
              <a:t>Intelligence</a:t>
            </a:r>
            <a:r>
              <a:rPr lang="tr-TR" dirty="0"/>
              <a:t> </a:t>
            </a:r>
            <a:r>
              <a:rPr lang="tr-TR" dirty="0" err="1"/>
              <a:t>Summer</a:t>
            </a:r>
            <a:r>
              <a:rPr lang="tr-TR" dirty="0"/>
              <a:t> </a:t>
            </a:r>
            <a:r>
              <a:rPr lang="tr-TR" dirty="0" err="1"/>
              <a:t>Internship</a:t>
            </a:r>
            <a:r>
              <a:rPr lang="tr-TR" dirty="0"/>
              <a:t> Application</a:t>
            </a:r>
          </a:p>
        </p:txBody>
      </p:sp>
      <p:pic>
        <p:nvPicPr>
          <p:cNvPr id="1026" name="Picture 2" descr="Wolt: Food delivery - Apps on Google Play">
            <a:extLst>
              <a:ext uri="{FF2B5EF4-FFF2-40B4-BE49-F238E27FC236}">
                <a16:creationId xmlns:a16="http://schemas.microsoft.com/office/drawing/2014/main" id="{A2FE4541-2BB2-B841-8666-C9471B3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07" y="3967463"/>
            <a:ext cx="2402490" cy="24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0234F69-6F7E-DB44-B51E-57A97A1E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72" y="408850"/>
            <a:ext cx="5228249" cy="5623936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B551BBC-FBFE-844F-9C75-467BF2EED7CC}"/>
              </a:ext>
            </a:extLst>
          </p:cNvPr>
          <p:cNvSpPr txBox="1"/>
          <p:nvPr/>
        </p:nvSpPr>
        <p:spPr>
          <a:xfrm>
            <a:off x="5530421" y="825214"/>
            <a:ext cx="39098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Here, </a:t>
            </a:r>
            <a:r>
              <a:rPr lang="tr-TR" b="1" dirty="0" err="1"/>
              <a:t>we</a:t>
            </a:r>
            <a:r>
              <a:rPr lang="tr-TR" b="1" dirty="0"/>
              <a:t> can </a:t>
            </a:r>
            <a:r>
              <a:rPr lang="tr-TR" b="1" dirty="0" err="1"/>
              <a:t>detect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customers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purchasing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how </a:t>
            </a:r>
            <a:r>
              <a:rPr lang="tr-TR" b="1" dirty="0" err="1"/>
              <a:t>many</a:t>
            </a:r>
            <a:r>
              <a:rPr lang="tr-TR" b="1" dirty="0"/>
              <a:t> </a:t>
            </a:r>
            <a:r>
              <a:rPr lang="tr-TR" b="1" dirty="0" err="1"/>
              <a:t>times</a:t>
            </a:r>
            <a:r>
              <a:rPr lang="tr-TR" b="1" dirty="0"/>
              <a:t> </a:t>
            </a:r>
            <a:r>
              <a:rPr lang="tr-TR" b="1" dirty="0" err="1"/>
              <a:t>they</a:t>
            </a:r>
            <a:r>
              <a:rPr lang="tr-TR" b="1" dirty="0"/>
              <a:t> do </a:t>
            </a:r>
            <a:r>
              <a:rPr lang="tr-TR" b="1" dirty="0" err="1"/>
              <a:t>this</a:t>
            </a:r>
            <a:r>
              <a:rPr lang="tr-TR" b="1" dirty="0"/>
              <a:t> </a:t>
            </a:r>
            <a:r>
              <a:rPr lang="tr-TR" b="1" dirty="0" err="1"/>
              <a:t>action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hence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ones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providing</a:t>
            </a:r>
            <a:r>
              <a:rPr lang="tr-TR" b="1" dirty="0"/>
              <a:t> us </a:t>
            </a:r>
            <a:r>
              <a:rPr lang="tr-TR" b="1" dirty="0" err="1"/>
              <a:t>more</a:t>
            </a:r>
            <a:r>
              <a:rPr lang="tr-TR" b="1" dirty="0"/>
              <a:t> </a:t>
            </a:r>
            <a:r>
              <a:rPr lang="tr-TR" b="1" dirty="0" err="1"/>
              <a:t>revenue</a:t>
            </a:r>
            <a:r>
              <a:rPr lang="tr-TR" b="1" dirty="0"/>
              <a:t> in </a:t>
            </a:r>
            <a:r>
              <a:rPr lang="tr-TR" b="1" dirty="0" err="1"/>
              <a:t>terms</a:t>
            </a:r>
            <a:r>
              <a:rPr lang="tr-TR" b="1" dirty="0"/>
              <a:t> of </a:t>
            </a:r>
            <a:r>
              <a:rPr lang="tr-TR" b="1" dirty="0" err="1"/>
              <a:t>Restaurants</a:t>
            </a:r>
            <a:r>
              <a:rPr lang="tr-TR" b="1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018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DFE9AE2-BFA5-AB4B-A009-A40F8491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69" y="452408"/>
            <a:ext cx="5051605" cy="5514348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46DD7D6-1E92-5C4B-B5CA-1C3B39C653FE}"/>
              </a:ext>
            </a:extLst>
          </p:cNvPr>
          <p:cNvSpPr txBox="1"/>
          <p:nvPr/>
        </p:nvSpPr>
        <p:spPr>
          <a:xfrm>
            <a:off x="5324874" y="452408"/>
            <a:ext cx="39098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Here, </a:t>
            </a:r>
            <a:r>
              <a:rPr lang="tr-TR" b="1" dirty="0" err="1"/>
              <a:t>we</a:t>
            </a:r>
            <a:r>
              <a:rPr lang="tr-TR" b="1" dirty="0"/>
              <a:t> can </a:t>
            </a:r>
            <a:r>
              <a:rPr lang="tr-TR" b="1" dirty="0" err="1"/>
              <a:t>detect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customers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purchasing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how </a:t>
            </a:r>
            <a:r>
              <a:rPr lang="tr-TR" b="1" dirty="0" err="1"/>
              <a:t>many</a:t>
            </a:r>
            <a:r>
              <a:rPr lang="tr-TR" b="1" dirty="0"/>
              <a:t> </a:t>
            </a:r>
            <a:r>
              <a:rPr lang="tr-TR" b="1" dirty="0" err="1"/>
              <a:t>times</a:t>
            </a:r>
            <a:r>
              <a:rPr lang="tr-TR" b="1" dirty="0"/>
              <a:t> </a:t>
            </a:r>
            <a:r>
              <a:rPr lang="tr-TR" b="1" dirty="0" err="1"/>
              <a:t>they</a:t>
            </a:r>
            <a:r>
              <a:rPr lang="tr-TR" b="1" dirty="0"/>
              <a:t> do </a:t>
            </a:r>
            <a:r>
              <a:rPr lang="tr-TR" b="1" dirty="0" err="1"/>
              <a:t>this</a:t>
            </a:r>
            <a:r>
              <a:rPr lang="tr-TR" b="1" dirty="0"/>
              <a:t> </a:t>
            </a:r>
            <a:r>
              <a:rPr lang="tr-TR" b="1" dirty="0" err="1"/>
              <a:t>action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hence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ones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providing</a:t>
            </a:r>
            <a:r>
              <a:rPr lang="tr-TR" b="1" dirty="0"/>
              <a:t> us </a:t>
            </a:r>
            <a:r>
              <a:rPr lang="tr-TR" b="1" dirty="0" err="1"/>
              <a:t>more</a:t>
            </a:r>
            <a:r>
              <a:rPr lang="tr-TR" b="1" dirty="0"/>
              <a:t> </a:t>
            </a:r>
            <a:r>
              <a:rPr lang="tr-TR" b="1" dirty="0" err="1"/>
              <a:t>revenue</a:t>
            </a:r>
            <a:r>
              <a:rPr lang="tr-TR" b="1" dirty="0"/>
              <a:t> in </a:t>
            </a:r>
            <a:r>
              <a:rPr lang="tr-TR" b="1" dirty="0" err="1"/>
              <a:t>terms</a:t>
            </a:r>
            <a:r>
              <a:rPr lang="tr-TR" b="1" dirty="0"/>
              <a:t> of </a:t>
            </a:r>
            <a:r>
              <a:rPr lang="tr-TR" b="1" dirty="0" err="1"/>
              <a:t>Retail</a:t>
            </a:r>
            <a:r>
              <a:rPr lang="tr-TR" b="1" dirty="0"/>
              <a:t> </a:t>
            </a:r>
            <a:r>
              <a:rPr lang="tr-TR" b="1" dirty="0" err="1"/>
              <a:t>Stores</a:t>
            </a:r>
            <a:r>
              <a:rPr lang="tr-TR" b="1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035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9F6D1B8B-170E-BC4D-B7D9-E9B124E7F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32" y="525518"/>
            <a:ext cx="5053094" cy="5285281"/>
          </a:xfrm>
          <a:ln>
            <a:noFill/>
          </a:ln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7469FB0-43D6-8F42-B737-8667D8875C4E}"/>
              </a:ext>
            </a:extLst>
          </p:cNvPr>
          <p:cNvSpPr txBox="1"/>
          <p:nvPr/>
        </p:nvSpPr>
        <p:spPr>
          <a:xfrm>
            <a:off x="4782206" y="291663"/>
            <a:ext cx="39098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Here, </a:t>
            </a:r>
            <a:r>
              <a:rPr lang="tr-TR" b="1" dirty="0" err="1"/>
              <a:t>we</a:t>
            </a:r>
            <a:r>
              <a:rPr lang="tr-TR" b="1" dirty="0"/>
              <a:t> can </a:t>
            </a:r>
            <a:r>
              <a:rPr lang="tr-TR" b="1" dirty="0" err="1"/>
              <a:t>detect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venues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populer</a:t>
            </a:r>
            <a:r>
              <a:rPr lang="tr-TR" b="1" dirty="0"/>
              <a:t> </a:t>
            </a:r>
            <a:r>
              <a:rPr lang="tr-TR" b="1" dirty="0" err="1"/>
              <a:t>among</a:t>
            </a:r>
            <a:r>
              <a:rPr lang="tr-TR" b="1" dirty="0"/>
              <a:t> </a:t>
            </a:r>
            <a:r>
              <a:rPr lang="tr-TR" b="1" dirty="0" err="1"/>
              <a:t>others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hence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ones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providing</a:t>
            </a:r>
            <a:r>
              <a:rPr lang="tr-TR" b="1" dirty="0"/>
              <a:t> us </a:t>
            </a:r>
            <a:r>
              <a:rPr lang="tr-TR" b="1" dirty="0" err="1"/>
              <a:t>more</a:t>
            </a:r>
            <a:r>
              <a:rPr lang="tr-TR" b="1" dirty="0"/>
              <a:t> </a:t>
            </a:r>
            <a:r>
              <a:rPr lang="tr-TR" b="1" dirty="0" err="1"/>
              <a:t>revenue</a:t>
            </a:r>
            <a:r>
              <a:rPr lang="tr-TR" b="1" dirty="0"/>
              <a:t> in </a:t>
            </a:r>
            <a:r>
              <a:rPr lang="tr-TR" b="1" dirty="0" err="1"/>
              <a:t>terms</a:t>
            </a:r>
            <a:r>
              <a:rPr lang="tr-TR" b="1" dirty="0"/>
              <a:t> of </a:t>
            </a:r>
            <a:r>
              <a:rPr lang="tr-TR" b="1" dirty="0" err="1"/>
              <a:t>Restaurants</a:t>
            </a:r>
            <a:r>
              <a:rPr lang="tr-TR" b="1" dirty="0"/>
              <a:t>.</a:t>
            </a:r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B56DB184-30D0-6A48-8E26-BFB47B6C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28" y="2106734"/>
            <a:ext cx="3663486" cy="4219903"/>
          </a:xfrm>
          <a:prstGeom prst="rect">
            <a:avLst/>
          </a:prstGeom>
          <a:ln>
            <a:noFill/>
          </a:ln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882F61B6-2ED2-404A-9C71-BC77F698BAB9}"/>
              </a:ext>
            </a:extLst>
          </p:cNvPr>
          <p:cNvSpPr txBox="1"/>
          <p:nvPr/>
        </p:nvSpPr>
        <p:spPr>
          <a:xfrm>
            <a:off x="9564414" y="2924025"/>
            <a:ext cx="262758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Here,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see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distribution</a:t>
            </a:r>
            <a:r>
              <a:rPr lang="tr-TR" b="1" dirty="0"/>
              <a:t> of </a:t>
            </a:r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Restaurants</a:t>
            </a:r>
            <a:r>
              <a:rPr lang="tr-TR" b="1" dirty="0"/>
              <a:t> </a:t>
            </a:r>
            <a:r>
              <a:rPr lang="tr-TR" b="1" dirty="0" err="1"/>
              <a:t>according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number</a:t>
            </a:r>
            <a:r>
              <a:rPr lang="tr-TR" b="1" dirty="0"/>
              <a:t> of </a:t>
            </a:r>
            <a:r>
              <a:rPr lang="tr-TR" b="1" dirty="0" err="1"/>
              <a:t>purchases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made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them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hence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able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detect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ones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more</a:t>
            </a:r>
            <a:r>
              <a:rPr lang="tr-TR" b="1" dirty="0"/>
              <a:t> popular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offers</a:t>
            </a:r>
            <a:r>
              <a:rPr lang="tr-TR" b="1" dirty="0"/>
              <a:t> </a:t>
            </a:r>
            <a:r>
              <a:rPr lang="tr-TR" b="1" dirty="0" err="1"/>
              <a:t>more</a:t>
            </a:r>
            <a:r>
              <a:rPr lang="tr-TR" b="1" dirty="0"/>
              <a:t> </a:t>
            </a:r>
            <a:r>
              <a:rPr lang="tr-TR" b="1" dirty="0" err="1"/>
              <a:t>revenue</a:t>
            </a:r>
            <a:r>
              <a:rPr lang="tr-TR" b="1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173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99CE76B7-16FE-C948-BC5E-020D95C75BC9}"/>
              </a:ext>
            </a:extLst>
          </p:cNvPr>
          <p:cNvSpPr txBox="1"/>
          <p:nvPr/>
        </p:nvSpPr>
        <p:spPr>
          <a:xfrm>
            <a:off x="5580994" y="356284"/>
            <a:ext cx="39098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Here, </a:t>
            </a:r>
            <a:r>
              <a:rPr lang="tr-TR" b="1" dirty="0" err="1"/>
              <a:t>we</a:t>
            </a:r>
            <a:r>
              <a:rPr lang="tr-TR" b="1" dirty="0"/>
              <a:t> can </a:t>
            </a:r>
            <a:r>
              <a:rPr lang="tr-TR" b="1" dirty="0" err="1"/>
              <a:t>detect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venues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populer</a:t>
            </a:r>
            <a:r>
              <a:rPr lang="tr-TR" b="1" dirty="0"/>
              <a:t> </a:t>
            </a:r>
            <a:r>
              <a:rPr lang="tr-TR" b="1" dirty="0" err="1"/>
              <a:t>among</a:t>
            </a:r>
            <a:r>
              <a:rPr lang="tr-TR" b="1" dirty="0"/>
              <a:t> </a:t>
            </a:r>
            <a:r>
              <a:rPr lang="tr-TR" b="1" dirty="0" err="1"/>
              <a:t>others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hence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ones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providing</a:t>
            </a:r>
            <a:r>
              <a:rPr lang="tr-TR" b="1" dirty="0"/>
              <a:t> us </a:t>
            </a:r>
            <a:r>
              <a:rPr lang="tr-TR" b="1" dirty="0" err="1"/>
              <a:t>more</a:t>
            </a:r>
            <a:r>
              <a:rPr lang="tr-TR" b="1" dirty="0"/>
              <a:t> </a:t>
            </a:r>
            <a:r>
              <a:rPr lang="tr-TR" b="1" dirty="0" err="1"/>
              <a:t>revenue</a:t>
            </a:r>
            <a:r>
              <a:rPr lang="tr-TR" b="1" dirty="0"/>
              <a:t> in </a:t>
            </a:r>
            <a:r>
              <a:rPr lang="tr-TR" b="1" dirty="0" err="1"/>
              <a:t>terms</a:t>
            </a:r>
            <a:r>
              <a:rPr lang="tr-TR" b="1" dirty="0"/>
              <a:t> of </a:t>
            </a:r>
            <a:r>
              <a:rPr lang="tr-TR" b="1" dirty="0" err="1"/>
              <a:t>Retail</a:t>
            </a:r>
            <a:r>
              <a:rPr lang="tr-TR" b="1" dirty="0"/>
              <a:t> </a:t>
            </a:r>
            <a:r>
              <a:rPr lang="tr-TR" b="1" dirty="0" err="1"/>
              <a:t>Stores</a:t>
            </a:r>
            <a:r>
              <a:rPr lang="tr-TR" b="1" dirty="0"/>
              <a:t>.</a:t>
            </a:r>
            <a:endParaRPr lang="tr-TR" dirty="0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047EF918-D9AC-4C47-8858-A68988610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21" y="356284"/>
            <a:ext cx="5158679" cy="5535832"/>
          </a:xfr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F2328460-F61D-344C-A617-EFC2C6E7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3983"/>
            <a:ext cx="3204210" cy="3917272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2CECD81B-A0CB-6E4E-B14A-D58D92FAE8F4}"/>
              </a:ext>
            </a:extLst>
          </p:cNvPr>
          <p:cNvSpPr txBox="1"/>
          <p:nvPr/>
        </p:nvSpPr>
        <p:spPr>
          <a:xfrm>
            <a:off x="9300210" y="2849957"/>
            <a:ext cx="262758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Here,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see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distribution</a:t>
            </a:r>
            <a:r>
              <a:rPr lang="tr-TR" b="1" dirty="0"/>
              <a:t> of </a:t>
            </a:r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Retail</a:t>
            </a:r>
            <a:r>
              <a:rPr lang="tr-TR" b="1" dirty="0"/>
              <a:t> </a:t>
            </a:r>
            <a:r>
              <a:rPr lang="tr-TR" b="1" dirty="0" err="1"/>
              <a:t>Stores</a:t>
            </a:r>
            <a:r>
              <a:rPr lang="tr-TR" b="1" dirty="0"/>
              <a:t> </a:t>
            </a:r>
            <a:r>
              <a:rPr lang="tr-TR" b="1" dirty="0" err="1"/>
              <a:t>according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number</a:t>
            </a:r>
            <a:r>
              <a:rPr lang="tr-TR" b="1" dirty="0"/>
              <a:t> of </a:t>
            </a:r>
            <a:r>
              <a:rPr lang="tr-TR" b="1" dirty="0" err="1"/>
              <a:t>purchases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made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them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hence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able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detect</a:t>
            </a:r>
            <a:r>
              <a:rPr lang="tr-TR" b="1" dirty="0"/>
              <a:t> </a:t>
            </a:r>
            <a:r>
              <a:rPr lang="tr-TR" b="1" dirty="0" err="1"/>
              <a:t>which</a:t>
            </a:r>
            <a:r>
              <a:rPr lang="tr-TR" b="1" dirty="0"/>
              <a:t> </a:t>
            </a:r>
            <a:r>
              <a:rPr lang="tr-TR" b="1" dirty="0" err="1"/>
              <a:t>ones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more</a:t>
            </a:r>
            <a:r>
              <a:rPr lang="tr-TR" b="1" dirty="0"/>
              <a:t> popular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offers</a:t>
            </a:r>
            <a:r>
              <a:rPr lang="tr-TR" b="1" dirty="0"/>
              <a:t> </a:t>
            </a:r>
            <a:r>
              <a:rPr lang="tr-TR" b="1" dirty="0" err="1"/>
              <a:t>more</a:t>
            </a:r>
            <a:r>
              <a:rPr lang="tr-TR" b="1" dirty="0"/>
              <a:t> </a:t>
            </a:r>
            <a:r>
              <a:rPr lang="tr-TR" b="1" dirty="0" err="1"/>
              <a:t>revenue</a:t>
            </a:r>
            <a:r>
              <a:rPr lang="tr-TR" b="1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27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138CD8-B73E-F840-8F6D-0CFEE68C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2" y="175501"/>
            <a:ext cx="11711151" cy="6435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●  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assumptions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retention</a:t>
            </a:r>
            <a:r>
              <a:rPr lang="tr-TR" dirty="0"/>
              <a:t> </a:t>
            </a:r>
            <a:r>
              <a:rPr lang="tr-TR" dirty="0" err="1"/>
              <a:t>charts</a:t>
            </a:r>
            <a:r>
              <a:rPr lang="tr-TR" dirty="0"/>
              <a:t>?</a:t>
            </a:r>
          </a:p>
          <a:p>
            <a:pPr marL="0" indent="0">
              <a:buNone/>
            </a:pPr>
            <a:r>
              <a:rPr lang="tr-TR" dirty="0"/>
              <a:t>- I </a:t>
            </a:r>
            <a:r>
              <a:rPr lang="tr-TR" dirty="0" err="1"/>
              <a:t>believed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User ID, </a:t>
            </a:r>
            <a:r>
              <a:rPr lang="tr-TR" b="1" dirty="0" err="1"/>
              <a:t>Venue</a:t>
            </a:r>
            <a:r>
              <a:rPr lang="tr-TR" b="1" dirty="0"/>
              <a:t> ID​ </a:t>
            </a:r>
            <a:r>
              <a:rPr lang="tr-TR" b="1" dirty="0" err="1"/>
              <a:t>and</a:t>
            </a:r>
            <a:r>
              <a:rPr lang="tr-TR" b="1" dirty="0"/>
              <a:t> Product </a:t>
            </a:r>
            <a:r>
              <a:rPr lang="tr-TR" b="1" dirty="0" err="1"/>
              <a:t>Line</a:t>
            </a:r>
            <a:r>
              <a:rPr lang="tr-TR" b="1" dirty="0"/>
              <a:t>​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orders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customers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linked</a:t>
            </a:r>
            <a:r>
              <a:rPr lang="tr-TR" dirty="0"/>
              <a:t>.</a:t>
            </a:r>
          </a:p>
          <a:p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anything</a:t>
            </a:r>
            <a:r>
              <a:rPr lang="tr-TR" dirty="0"/>
              <a:t> </a:t>
            </a:r>
            <a:r>
              <a:rPr lang="tr-TR" dirty="0" err="1"/>
              <a:t>problematic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data? 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/>
              <a:t>- I had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 on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since i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came</a:t>
            </a:r>
            <a:r>
              <a:rPr lang="tr-TR" dirty="0"/>
              <a:t> </a:t>
            </a:r>
            <a:r>
              <a:rPr lang="tr-TR" dirty="0" err="1"/>
              <a:t>across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internship</a:t>
            </a:r>
            <a:r>
              <a:rPr lang="tr-TR" dirty="0"/>
              <a:t> </a:t>
            </a:r>
            <a:r>
              <a:rPr lang="tr-TR" dirty="0" err="1"/>
              <a:t>opportunity</a:t>
            </a:r>
            <a:r>
              <a:rPr lang="tr-TR" dirty="0"/>
              <a:t>.</a:t>
            </a:r>
          </a:p>
          <a:p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/>
              <a:t>●  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retention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analysing</a:t>
            </a:r>
            <a:r>
              <a:rPr lang="tr-TR" dirty="0"/>
              <a:t> </a:t>
            </a:r>
            <a:r>
              <a:rPr lang="tr-TR" dirty="0" err="1"/>
              <a:t>customers</a:t>
            </a:r>
            <a:r>
              <a:rPr lang="tr-TR" dirty="0"/>
              <a:t>' </a:t>
            </a:r>
            <a:r>
              <a:rPr lang="tr-TR" dirty="0" err="1"/>
              <a:t>satisfaction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product</a:t>
            </a:r>
            <a:r>
              <a:rPr lang="tr-TR" dirty="0"/>
              <a:t>/service? 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The</a:t>
            </a:r>
            <a:r>
              <a:rPr lang="tr-TR" dirty="0"/>
              <a:t> time of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purchases</a:t>
            </a:r>
            <a:r>
              <a:rPr lang="tr-TR" dirty="0"/>
              <a:t>, </a:t>
            </a:r>
            <a:r>
              <a:rPr lang="tr-TR" dirty="0" err="1"/>
              <a:t>amount</a:t>
            </a:r>
            <a:r>
              <a:rPr lang="tr-TR" dirty="0"/>
              <a:t> of </a:t>
            </a:r>
            <a:r>
              <a:rPr lang="tr-TR" dirty="0" err="1"/>
              <a:t>money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willing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offer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perhaps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sales</a:t>
            </a:r>
            <a:r>
              <a:rPr lang="tr-TR" dirty="0"/>
              <a:t> of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us </a:t>
            </a:r>
            <a:r>
              <a:rPr lang="tr-TR" dirty="0" err="1"/>
              <a:t>decide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invest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, </a:t>
            </a:r>
            <a:r>
              <a:rPr lang="tr-TR" dirty="0" err="1"/>
              <a:t>perhaps</a:t>
            </a:r>
            <a:r>
              <a:rPr lang="tr-TR" dirty="0"/>
              <a:t> </a:t>
            </a:r>
            <a:r>
              <a:rPr lang="tr-TR" dirty="0" err="1"/>
              <a:t>giving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advertisement</a:t>
            </a:r>
            <a:r>
              <a:rPr lang="tr-TR" dirty="0"/>
              <a:t> </a:t>
            </a:r>
            <a:r>
              <a:rPr lang="tr-TR" dirty="0" err="1"/>
              <a:t>resource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particular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venues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  <a:endParaRPr lang="tr-TR" dirty="0">
              <a:effectLst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193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360</Words>
  <Application>Microsoft Macintosh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Kaan Işıldak Mathematics Engineer Analyst Intern @B/S/H Home Appliances Group Istanbul, Turkey 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Kaan Işıldak</dc:creator>
  <cp:lastModifiedBy>Kaan Işıldak</cp:lastModifiedBy>
  <cp:revision>4</cp:revision>
  <dcterms:created xsi:type="dcterms:W3CDTF">2021-01-31T20:10:34Z</dcterms:created>
  <dcterms:modified xsi:type="dcterms:W3CDTF">2021-02-01T21:58:04Z</dcterms:modified>
</cp:coreProperties>
</file>