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01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7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3996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01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1896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02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10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3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0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0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5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2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7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4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Çarşamba'yı Sel Aldı Türküsü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Hazırlayan</a:t>
            </a:r>
            <a:r>
              <a:rPr dirty="0"/>
              <a:t>: </a:t>
            </a:r>
            <a:r>
              <a:rPr lang="tr-TR" dirty="0"/>
              <a:t>Bora BEKDEMİR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Türkünün</a:t>
            </a:r>
            <a:r>
              <a:rPr dirty="0"/>
              <a:t> </a:t>
            </a:r>
            <a:r>
              <a:rPr sz="4800" dirty="0" err="1"/>
              <a:t>Hikayesi</a:t>
            </a:r>
            <a:endParaRPr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 err="1"/>
              <a:t>Samsun'un</a:t>
            </a:r>
            <a:r>
              <a:rPr sz="2400" dirty="0"/>
              <a:t> </a:t>
            </a:r>
            <a:r>
              <a:rPr sz="2400" dirty="0" err="1"/>
              <a:t>Çarşamba</a:t>
            </a:r>
            <a:r>
              <a:rPr sz="2400" dirty="0"/>
              <a:t> </a:t>
            </a:r>
            <a:r>
              <a:rPr sz="2400" dirty="0" err="1"/>
              <a:t>ilçesinde</a:t>
            </a:r>
            <a:r>
              <a:rPr sz="2400" dirty="0"/>
              <a:t>, 19. </a:t>
            </a:r>
            <a:r>
              <a:rPr sz="2400" dirty="0" err="1"/>
              <a:t>yüzyılda</a:t>
            </a:r>
            <a:r>
              <a:rPr sz="2400" dirty="0"/>
              <a:t> </a:t>
            </a:r>
            <a:r>
              <a:rPr sz="2400" dirty="0" err="1"/>
              <a:t>yaşanan</a:t>
            </a:r>
            <a:r>
              <a:rPr sz="2400" dirty="0"/>
              <a:t> </a:t>
            </a:r>
            <a:r>
              <a:rPr sz="2400" dirty="0" err="1"/>
              <a:t>büyük</a:t>
            </a:r>
            <a:r>
              <a:rPr sz="2400" dirty="0"/>
              <a:t> </a:t>
            </a:r>
            <a:r>
              <a:rPr sz="2400" dirty="0" err="1"/>
              <a:t>bir</a:t>
            </a:r>
            <a:r>
              <a:rPr sz="2400" dirty="0"/>
              <a:t> </a:t>
            </a:r>
            <a:r>
              <a:rPr sz="2400" dirty="0" err="1"/>
              <a:t>sel</a:t>
            </a:r>
            <a:r>
              <a:rPr sz="2400" dirty="0"/>
              <a:t> </a:t>
            </a:r>
            <a:r>
              <a:rPr sz="2400" dirty="0" err="1"/>
              <a:t>felaketi</a:t>
            </a:r>
            <a:r>
              <a:rPr sz="2400" dirty="0"/>
              <a:t> </a:t>
            </a:r>
            <a:r>
              <a:rPr sz="2400" dirty="0" err="1"/>
              <a:t>sonrasında</a:t>
            </a:r>
            <a:r>
              <a:rPr sz="2400" dirty="0"/>
              <a:t> </a:t>
            </a:r>
            <a:r>
              <a:rPr sz="2400" dirty="0" err="1"/>
              <a:t>halk</a:t>
            </a:r>
            <a:r>
              <a:rPr sz="2400" dirty="0"/>
              <a:t> </a:t>
            </a:r>
            <a:r>
              <a:rPr sz="2400" dirty="0" err="1"/>
              <a:t>arasında</a:t>
            </a:r>
            <a:r>
              <a:rPr sz="2400" dirty="0"/>
              <a:t> </a:t>
            </a:r>
            <a:r>
              <a:rPr sz="2400" dirty="0" err="1"/>
              <a:t>bu</a:t>
            </a:r>
            <a:r>
              <a:rPr sz="2400" dirty="0"/>
              <a:t> </a:t>
            </a:r>
            <a:r>
              <a:rPr sz="2400" dirty="0" err="1"/>
              <a:t>türkü</a:t>
            </a:r>
            <a:r>
              <a:rPr sz="2400" dirty="0"/>
              <a:t> </a:t>
            </a:r>
            <a:r>
              <a:rPr sz="2400" dirty="0" err="1"/>
              <a:t>yakılmıştır</a:t>
            </a:r>
            <a:r>
              <a:rPr sz="2400" dirty="0"/>
              <a:t>. Sel </a:t>
            </a:r>
            <a:r>
              <a:rPr sz="2400" dirty="0" err="1"/>
              <a:t>sırasında</a:t>
            </a:r>
            <a:r>
              <a:rPr sz="2400" dirty="0"/>
              <a:t> </a:t>
            </a:r>
            <a:r>
              <a:rPr sz="2400" dirty="0" err="1"/>
              <a:t>birçok</a:t>
            </a:r>
            <a:r>
              <a:rPr sz="2400" dirty="0"/>
              <a:t> </a:t>
            </a:r>
            <a:r>
              <a:rPr sz="2400" dirty="0" err="1"/>
              <a:t>kişi</a:t>
            </a:r>
            <a:r>
              <a:rPr sz="2400" dirty="0"/>
              <a:t> </a:t>
            </a:r>
            <a:r>
              <a:rPr sz="2400" dirty="0" err="1"/>
              <a:t>evsiz</a:t>
            </a:r>
            <a:r>
              <a:rPr sz="2400" dirty="0"/>
              <a:t> </a:t>
            </a:r>
            <a:r>
              <a:rPr sz="2400" dirty="0" err="1"/>
              <a:t>kalmış</a:t>
            </a:r>
            <a:r>
              <a:rPr sz="2400" dirty="0"/>
              <a:t>, </a:t>
            </a:r>
            <a:r>
              <a:rPr sz="2400" dirty="0" err="1"/>
              <a:t>köprüler</a:t>
            </a:r>
            <a:r>
              <a:rPr sz="2400" dirty="0"/>
              <a:t> </a:t>
            </a:r>
            <a:r>
              <a:rPr sz="2400" dirty="0" err="1"/>
              <a:t>yıkılmış</a:t>
            </a:r>
            <a:r>
              <a:rPr sz="2400" dirty="0"/>
              <a:t> ve </a:t>
            </a:r>
            <a:r>
              <a:rPr sz="2400" dirty="0" err="1"/>
              <a:t>büyük</a:t>
            </a:r>
            <a:r>
              <a:rPr sz="2400" dirty="0"/>
              <a:t> </a:t>
            </a:r>
            <a:r>
              <a:rPr sz="2400" dirty="0" err="1"/>
              <a:t>kayıplar</a:t>
            </a:r>
            <a:r>
              <a:rPr sz="2400" dirty="0"/>
              <a:t> </a:t>
            </a:r>
            <a:r>
              <a:rPr sz="2400" dirty="0" err="1"/>
              <a:t>yaşanmıştır</a:t>
            </a:r>
            <a:r>
              <a:rPr sz="2400" dirty="0"/>
              <a:t>. Bu </a:t>
            </a:r>
            <a:r>
              <a:rPr sz="2400" dirty="0" err="1"/>
              <a:t>felaketin</a:t>
            </a:r>
            <a:r>
              <a:rPr sz="2400" dirty="0"/>
              <a:t> </a:t>
            </a:r>
            <a:r>
              <a:rPr sz="2400" dirty="0" err="1"/>
              <a:t>ardından</a:t>
            </a:r>
            <a:r>
              <a:rPr sz="2400" dirty="0"/>
              <a:t> </a:t>
            </a:r>
            <a:r>
              <a:rPr sz="2400" dirty="0" err="1"/>
              <a:t>halkın</a:t>
            </a:r>
            <a:r>
              <a:rPr sz="2400" dirty="0"/>
              <a:t> </a:t>
            </a:r>
            <a:r>
              <a:rPr sz="2400" dirty="0" err="1"/>
              <a:t>yaşadığı</a:t>
            </a:r>
            <a:r>
              <a:rPr sz="2400" dirty="0"/>
              <a:t> </a:t>
            </a:r>
            <a:r>
              <a:rPr sz="2400" dirty="0" err="1"/>
              <a:t>acıyı</a:t>
            </a:r>
            <a:r>
              <a:rPr sz="2400" dirty="0"/>
              <a:t> </a:t>
            </a:r>
            <a:r>
              <a:rPr sz="2400" dirty="0" err="1"/>
              <a:t>anlatan</a:t>
            </a:r>
            <a:r>
              <a:rPr sz="2400" dirty="0"/>
              <a:t> </a:t>
            </a:r>
            <a:r>
              <a:rPr sz="2400" dirty="0" err="1"/>
              <a:t>bu</a:t>
            </a:r>
            <a:r>
              <a:rPr sz="2400" dirty="0"/>
              <a:t> </a:t>
            </a:r>
            <a:r>
              <a:rPr sz="2400" dirty="0" err="1"/>
              <a:t>türkü</a:t>
            </a:r>
            <a:r>
              <a:rPr sz="2400" dirty="0"/>
              <a:t> </a:t>
            </a:r>
            <a:r>
              <a:rPr sz="2400" dirty="0" err="1"/>
              <a:t>dilden</a:t>
            </a:r>
            <a:r>
              <a:rPr sz="2400" dirty="0"/>
              <a:t> </a:t>
            </a:r>
            <a:r>
              <a:rPr sz="2400" dirty="0" err="1"/>
              <a:t>dile</a:t>
            </a:r>
            <a:r>
              <a:rPr sz="2400" dirty="0"/>
              <a:t> </a:t>
            </a:r>
            <a:r>
              <a:rPr sz="2400" dirty="0" err="1"/>
              <a:t>yayılmıştır</a:t>
            </a:r>
            <a:r>
              <a:rPr sz="24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30D62D-7225-EAB9-ECA5-EBBC70F42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 descr="Hava fotoğrafçılığı, havadan, anten, kuş bakışı görünüm, su içeren bir resim&#10;&#10;Açıklama otomatik olarak oluşturuldu">
            <a:extLst>
              <a:ext uri="{FF2B5EF4-FFF2-40B4-BE49-F238E27FC236}">
                <a16:creationId xmlns:a16="http://schemas.microsoft.com/office/drawing/2014/main" id="{13B777AA-9FF1-9C0D-534E-617CE85A1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1" y="0"/>
            <a:ext cx="9159719" cy="6858000"/>
          </a:xfrm>
        </p:spPr>
      </p:pic>
    </p:spTree>
    <p:extLst>
      <p:ext uri="{BB962C8B-B14F-4D97-AF65-F5344CB8AC3E}">
        <p14:creationId xmlns:p14="http://schemas.microsoft.com/office/powerpoint/2010/main" val="1647163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Türkünün</a:t>
            </a:r>
            <a:r>
              <a:rPr dirty="0"/>
              <a:t> </a:t>
            </a:r>
            <a:r>
              <a:rPr dirty="0" err="1"/>
              <a:t>Sözleri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090" y="1524000"/>
            <a:ext cx="4441857" cy="4380103"/>
          </a:xfrm>
        </p:spPr>
        <p:txBody>
          <a:bodyPr>
            <a:noAutofit/>
          </a:bodyPr>
          <a:lstStyle/>
          <a:p>
            <a:pPr algn="l">
              <a:spcAft>
                <a:spcPts val="900"/>
              </a:spcAft>
            </a:pPr>
            <a:r>
              <a:rPr lang="tr-T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Çarşamba'yı sel aldı</a:t>
            </a:r>
            <a:br>
              <a:rPr lang="tr-T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tr-T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Bir yar sevdim el aldı aman aman</a:t>
            </a:r>
            <a:br>
              <a:rPr lang="tr-T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tr-T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Bir yar sevdim el aldı</a:t>
            </a:r>
            <a:br>
              <a:rPr lang="tr-T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tr-T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Keşke sevmez olaydım</a:t>
            </a:r>
            <a:br>
              <a:rPr lang="tr-T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tr-T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Elim koynumda kaldı aman aman</a:t>
            </a:r>
            <a:br>
              <a:rPr lang="tr-T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tr-T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Elim koynumda kaldı</a:t>
            </a:r>
          </a:p>
          <a:p>
            <a:pPr algn="l">
              <a:spcAft>
                <a:spcPts val="900"/>
              </a:spcAft>
            </a:pPr>
            <a:r>
              <a:rPr lang="tr-T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Oy ne imiş ne imiş aman aman</a:t>
            </a:r>
            <a:br>
              <a:rPr lang="tr-T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tr-T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Kaderim Böyle İmiş</a:t>
            </a:r>
            <a:br>
              <a:rPr lang="tr-T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tr-T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Gizli Sevda çekmesi aman aman</a:t>
            </a:r>
            <a:br>
              <a:rPr lang="tr-T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tr-T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Ateşten gömlek imiş</a:t>
            </a:r>
          </a:p>
          <a:p>
            <a:pPr algn="l">
              <a:spcAft>
                <a:spcPts val="900"/>
              </a:spcAft>
            </a:pPr>
            <a:r>
              <a:rPr lang="tr-T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Yılan çıkar kamışa</a:t>
            </a:r>
            <a:br>
              <a:rPr lang="tr-T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tr-T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Su neylesin yanmışa aman aman</a:t>
            </a:r>
            <a:br>
              <a:rPr lang="tr-T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tr-T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Su ne yapsın yanmışa</a:t>
            </a:r>
            <a:br>
              <a:rPr lang="tr-T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tr-TR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Mevlam</a:t>
            </a:r>
            <a:r>
              <a:rPr lang="tr-T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sabırlar versin</a:t>
            </a:r>
            <a:br>
              <a:rPr lang="tr-T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tr-TR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Yarinden</a:t>
            </a:r>
            <a:r>
              <a:rPr lang="tr-T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ayrılmışa aman aman</a:t>
            </a:r>
            <a:br>
              <a:rPr lang="tr-T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tr-TR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Yarinden</a:t>
            </a:r>
            <a:r>
              <a:rPr lang="tr-T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ayrılmışa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FD05A8A-439B-91A3-56E7-EF94A9DA2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7307" y="1524000"/>
            <a:ext cx="3669041" cy="4380103"/>
          </a:xfrm>
        </p:spPr>
        <p:txBody>
          <a:bodyPr>
            <a:normAutofit/>
          </a:bodyPr>
          <a:lstStyle/>
          <a:p>
            <a:pPr algn="l">
              <a:spcAft>
                <a:spcPts val="900"/>
              </a:spcAft>
            </a:pPr>
            <a:r>
              <a:rPr lang="tr-T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Oy ne imiş ne imiş aman aman</a:t>
            </a:r>
            <a:br>
              <a:rPr lang="tr-T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tr-T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Kaderim Böyle İmiş</a:t>
            </a:r>
            <a:br>
              <a:rPr lang="tr-T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tr-T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Gizli Sevda çekmesi aman aman</a:t>
            </a:r>
            <a:br>
              <a:rPr lang="tr-T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tr-T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Ateşten gömlek imiş</a:t>
            </a:r>
          </a:p>
          <a:p>
            <a:pPr algn="l"/>
            <a:r>
              <a:rPr lang="tr-T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Oy ne imiş ne imiş aman aman</a:t>
            </a:r>
            <a:br>
              <a:rPr lang="tr-T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tr-T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Kaderim Böyle İmiş</a:t>
            </a:r>
            <a:br>
              <a:rPr lang="tr-T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tr-T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Gizli Sevda çekmesi aman aman</a:t>
            </a:r>
            <a:br>
              <a:rPr lang="tr-T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tr-T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Ateşten gömlek imiş.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Türkünün</a:t>
            </a:r>
            <a:r>
              <a:rPr dirty="0"/>
              <a:t> </a:t>
            </a:r>
            <a:r>
              <a:rPr dirty="0" err="1"/>
              <a:t>Anlamı</a:t>
            </a:r>
            <a:r>
              <a:rPr dirty="0"/>
              <a:t> ve </a:t>
            </a:r>
            <a:r>
              <a:rPr dirty="0" err="1"/>
              <a:t>Duygusu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800" dirty="0"/>
              <a:t>Bu </a:t>
            </a:r>
            <a:r>
              <a:rPr sz="2800" dirty="0" err="1"/>
              <a:t>türkü</a:t>
            </a:r>
            <a:r>
              <a:rPr sz="2800" dirty="0"/>
              <a:t>, </a:t>
            </a:r>
            <a:r>
              <a:rPr sz="2800" dirty="0" err="1"/>
              <a:t>sadece</a:t>
            </a:r>
            <a:r>
              <a:rPr sz="2800" dirty="0"/>
              <a:t> </a:t>
            </a:r>
            <a:r>
              <a:rPr sz="2800" dirty="0" err="1"/>
              <a:t>bir</a:t>
            </a:r>
            <a:r>
              <a:rPr sz="2800" dirty="0"/>
              <a:t> </a:t>
            </a:r>
            <a:r>
              <a:rPr sz="2800" dirty="0" err="1"/>
              <a:t>sel</a:t>
            </a:r>
            <a:r>
              <a:rPr sz="2800" dirty="0"/>
              <a:t> </a:t>
            </a:r>
            <a:r>
              <a:rPr sz="2800" dirty="0" err="1"/>
              <a:t>felaketini</a:t>
            </a:r>
            <a:r>
              <a:rPr sz="2800" dirty="0"/>
              <a:t> </a:t>
            </a:r>
            <a:r>
              <a:rPr sz="2800" dirty="0" err="1"/>
              <a:t>değil</a:t>
            </a:r>
            <a:r>
              <a:rPr sz="2800" dirty="0"/>
              <a:t>, </a:t>
            </a:r>
            <a:r>
              <a:rPr sz="2800" dirty="0" err="1"/>
              <a:t>aynı</a:t>
            </a:r>
            <a:r>
              <a:rPr sz="2800" dirty="0"/>
              <a:t> </a:t>
            </a:r>
            <a:r>
              <a:rPr sz="2800" dirty="0" err="1"/>
              <a:t>zamanda</a:t>
            </a:r>
            <a:r>
              <a:rPr sz="2800" dirty="0"/>
              <a:t> </a:t>
            </a:r>
            <a:r>
              <a:rPr sz="2800" dirty="0" err="1"/>
              <a:t>sevdiğini</a:t>
            </a:r>
            <a:r>
              <a:rPr sz="2800" dirty="0"/>
              <a:t> </a:t>
            </a:r>
            <a:r>
              <a:rPr sz="2800" dirty="0" err="1"/>
              <a:t>kaybeden</a:t>
            </a:r>
            <a:r>
              <a:rPr sz="2800" dirty="0"/>
              <a:t> </a:t>
            </a:r>
            <a:r>
              <a:rPr sz="2800" dirty="0" err="1"/>
              <a:t>birinin</a:t>
            </a:r>
            <a:r>
              <a:rPr sz="2800" dirty="0"/>
              <a:t> </a:t>
            </a:r>
            <a:r>
              <a:rPr sz="2800" dirty="0" err="1"/>
              <a:t>yüreğinde</a:t>
            </a:r>
            <a:r>
              <a:rPr sz="2800" dirty="0"/>
              <a:t> </a:t>
            </a:r>
            <a:r>
              <a:rPr sz="2800" dirty="0" err="1"/>
              <a:t>hissettiği</a:t>
            </a:r>
            <a:r>
              <a:rPr sz="2800" dirty="0"/>
              <a:t> </a:t>
            </a:r>
            <a:r>
              <a:rPr sz="2800" dirty="0" err="1"/>
              <a:t>derin</a:t>
            </a:r>
            <a:r>
              <a:rPr sz="2800" dirty="0"/>
              <a:t> </a:t>
            </a:r>
            <a:r>
              <a:rPr sz="2800" dirty="0" err="1"/>
              <a:t>hüznü</a:t>
            </a:r>
            <a:r>
              <a:rPr sz="2800" dirty="0"/>
              <a:t> de </a:t>
            </a:r>
            <a:r>
              <a:rPr sz="2800" dirty="0" err="1"/>
              <a:t>anlatır</a:t>
            </a:r>
            <a:r>
              <a:rPr sz="2800" dirty="0"/>
              <a:t>. Halk </a:t>
            </a:r>
            <a:r>
              <a:rPr sz="2800" dirty="0" err="1"/>
              <a:t>arasında</a:t>
            </a:r>
            <a:r>
              <a:rPr sz="2800" dirty="0"/>
              <a:t> </a:t>
            </a:r>
            <a:r>
              <a:rPr sz="2800" dirty="0" err="1"/>
              <a:t>zamanla</a:t>
            </a:r>
            <a:r>
              <a:rPr sz="2800" dirty="0"/>
              <a:t> </a:t>
            </a:r>
            <a:r>
              <a:rPr sz="2800" dirty="0" err="1"/>
              <a:t>bu</a:t>
            </a:r>
            <a:r>
              <a:rPr sz="2800" dirty="0"/>
              <a:t> </a:t>
            </a:r>
            <a:r>
              <a:rPr sz="2800" dirty="0" err="1"/>
              <a:t>türkü</a:t>
            </a:r>
            <a:r>
              <a:rPr sz="2800" dirty="0"/>
              <a:t>, </a:t>
            </a:r>
            <a:r>
              <a:rPr sz="2800" dirty="0" err="1"/>
              <a:t>bir</a:t>
            </a:r>
            <a:r>
              <a:rPr sz="2800" dirty="0"/>
              <a:t> </a:t>
            </a:r>
            <a:r>
              <a:rPr sz="2800" dirty="0" err="1"/>
              <a:t>aşk</a:t>
            </a:r>
            <a:r>
              <a:rPr sz="2800" dirty="0"/>
              <a:t> ve </a:t>
            </a:r>
            <a:r>
              <a:rPr sz="2800" dirty="0" err="1"/>
              <a:t>ayrılık</a:t>
            </a:r>
            <a:r>
              <a:rPr sz="2800" dirty="0"/>
              <a:t> </a:t>
            </a:r>
            <a:r>
              <a:rPr sz="2800" dirty="0" err="1"/>
              <a:t>türküsü</a:t>
            </a:r>
            <a:r>
              <a:rPr sz="2800" dirty="0"/>
              <a:t> </a:t>
            </a:r>
            <a:r>
              <a:rPr sz="2800" dirty="0" err="1"/>
              <a:t>olarak</a:t>
            </a:r>
            <a:r>
              <a:rPr sz="2800" dirty="0"/>
              <a:t> da </a:t>
            </a:r>
            <a:r>
              <a:rPr sz="2800" dirty="0" err="1"/>
              <a:t>yorumlanmıştır</a:t>
            </a:r>
            <a:r>
              <a:rPr sz="2800" dirty="0"/>
              <a:t>. </a:t>
            </a:r>
            <a:r>
              <a:rPr sz="2800" dirty="0" err="1"/>
              <a:t>İçinde</a:t>
            </a:r>
            <a:r>
              <a:rPr sz="2800" dirty="0"/>
              <a:t> hem </a:t>
            </a:r>
            <a:r>
              <a:rPr sz="2800" dirty="0" err="1"/>
              <a:t>doğa</a:t>
            </a:r>
            <a:r>
              <a:rPr sz="2800" dirty="0"/>
              <a:t> </a:t>
            </a:r>
            <a:r>
              <a:rPr sz="2800" dirty="0" err="1"/>
              <a:t>olaylarının</a:t>
            </a:r>
            <a:r>
              <a:rPr sz="2800" dirty="0"/>
              <a:t> </a:t>
            </a:r>
            <a:r>
              <a:rPr sz="2800" dirty="0" err="1"/>
              <a:t>etkisi</a:t>
            </a:r>
            <a:r>
              <a:rPr sz="2800" dirty="0"/>
              <a:t> hem de </a:t>
            </a:r>
            <a:r>
              <a:rPr sz="2800" dirty="0" err="1"/>
              <a:t>insanın</a:t>
            </a:r>
            <a:r>
              <a:rPr sz="2800" dirty="0"/>
              <a:t> </a:t>
            </a:r>
            <a:r>
              <a:rPr sz="2800" dirty="0" err="1"/>
              <a:t>yaşadığı</a:t>
            </a:r>
            <a:r>
              <a:rPr sz="2800" dirty="0"/>
              <a:t> </a:t>
            </a:r>
            <a:r>
              <a:rPr sz="2800" dirty="0" err="1"/>
              <a:t>duygusal</a:t>
            </a:r>
            <a:r>
              <a:rPr sz="2800" dirty="0"/>
              <a:t> </a:t>
            </a:r>
            <a:r>
              <a:rPr sz="2800" dirty="0" err="1"/>
              <a:t>acılar</a:t>
            </a:r>
            <a:r>
              <a:rPr sz="2800" dirty="0"/>
              <a:t> </a:t>
            </a:r>
            <a:r>
              <a:rPr sz="2800" dirty="0" err="1"/>
              <a:t>hissedilir</a:t>
            </a:r>
            <a:r>
              <a:rPr sz="2800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Samsun ve Çarşamba’nın Coğrafi Yapısı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Samsun, Karadeniz </a:t>
            </a:r>
            <a:r>
              <a:rPr sz="2800" dirty="0" err="1"/>
              <a:t>kıyısında</a:t>
            </a:r>
            <a:r>
              <a:rPr sz="2800" dirty="0"/>
              <a:t> </a:t>
            </a:r>
            <a:r>
              <a:rPr sz="2800" dirty="0" err="1"/>
              <a:t>yer</a:t>
            </a:r>
            <a:r>
              <a:rPr sz="2800" dirty="0"/>
              <a:t> </a:t>
            </a:r>
            <a:r>
              <a:rPr sz="2800" dirty="0" err="1"/>
              <a:t>alan</a:t>
            </a:r>
            <a:r>
              <a:rPr sz="2800" dirty="0"/>
              <a:t> </a:t>
            </a:r>
            <a:r>
              <a:rPr sz="2800" dirty="0" err="1"/>
              <a:t>önemli</a:t>
            </a:r>
            <a:r>
              <a:rPr sz="2800" dirty="0"/>
              <a:t> </a:t>
            </a:r>
            <a:r>
              <a:rPr sz="2800" dirty="0" err="1"/>
              <a:t>bir</a:t>
            </a:r>
            <a:r>
              <a:rPr sz="2800" dirty="0"/>
              <a:t> </a:t>
            </a:r>
            <a:r>
              <a:rPr sz="2800" dirty="0" err="1"/>
              <a:t>şehirdir</a:t>
            </a:r>
            <a:r>
              <a:rPr sz="2800" dirty="0"/>
              <a:t>. </a:t>
            </a:r>
            <a:r>
              <a:rPr sz="2800" dirty="0" err="1"/>
              <a:t>Çarşamba</a:t>
            </a:r>
            <a:r>
              <a:rPr sz="2800" dirty="0"/>
              <a:t> </a:t>
            </a:r>
            <a:r>
              <a:rPr sz="2800" dirty="0" err="1"/>
              <a:t>ilçesi</a:t>
            </a:r>
            <a:r>
              <a:rPr sz="2800" dirty="0"/>
              <a:t>, </a:t>
            </a:r>
            <a:r>
              <a:rPr sz="2800" dirty="0" err="1"/>
              <a:t>Yeşilırmak</a:t>
            </a:r>
            <a:r>
              <a:rPr sz="2800" dirty="0"/>
              <a:t> </a:t>
            </a:r>
            <a:r>
              <a:rPr sz="2800" dirty="0" err="1"/>
              <a:t>Nehri'nin</a:t>
            </a:r>
            <a:r>
              <a:rPr sz="2800" dirty="0"/>
              <a:t> </a:t>
            </a:r>
            <a:r>
              <a:rPr sz="2800" dirty="0" err="1"/>
              <a:t>çevresinde</a:t>
            </a:r>
            <a:r>
              <a:rPr sz="2800" dirty="0"/>
              <a:t> </a:t>
            </a:r>
            <a:r>
              <a:rPr sz="2800" dirty="0" err="1"/>
              <a:t>kurulmuştur</a:t>
            </a:r>
            <a:r>
              <a:rPr sz="2800" dirty="0"/>
              <a:t>. </a:t>
            </a:r>
            <a:r>
              <a:rPr sz="2800" dirty="0" err="1"/>
              <a:t>Bölge</a:t>
            </a:r>
            <a:r>
              <a:rPr sz="2800" dirty="0"/>
              <a:t> </a:t>
            </a:r>
            <a:r>
              <a:rPr sz="2800" dirty="0" err="1"/>
              <a:t>sık</a:t>
            </a:r>
            <a:r>
              <a:rPr sz="2800" dirty="0"/>
              <a:t> </a:t>
            </a:r>
            <a:r>
              <a:rPr sz="2800" dirty="0" err="1"/>
              <a:t>sık</a:t>
            </a:r>
            <a:r>
              <a:rPr sz="2800" dirty="0"/>
              <a:t> </a:t>
            </a:r>
            <a:r>
              <a:rPr sz="2800" dirty="0" err="1"/>
              <a:t>yağış</a:t>
            </a:r>
            <a:r>
              <a:rPr sz="2800" dirty="0"/>
              <a:t> </a:t>
            </a:r>
            <a:r>
              <a:rPr sz="2800" dirty="0" err="1"/>
              <a:t>alır</a:t>
            </a:r>
            <a:r>
              <a:rPr sz="2800" dirty="0"/>
              <a:t> ve </a:t>
            </a:r>
            <a:r>
              <a:rPr sz="2800" dirty="0" err="1"/>
              <a:t>nehir</a:t>
            </a:r>
            <a:r>
              <a:rPr sz="2800" dirty="0"/>
              <a:t> </a:t>
            </a:r>
            <a:r>
              <a:rPr sz="2800" dirty="0" err="1"/>
              <a:t>taşkınları</a:t>
            </a:r>
            <a:r>
              <a:rPr sz="2800" dirty="0"/>
              <a:t> </a:t>
            </a:r>
            <a:r>
              <a:rPr sz="2800" dirty="0" err="1"/>
              <a:t>yaşanabilir</a:t>
            </a:r>
            <a:r>
              <a:rPr sz="2800" dirty="0"/>
              <a:t>. Bu </a:t>
            </a:r>
            <a:r>
              <a:rPr sz="2800" dirty="0" err="1"/>
              <a:t>nedenle</a:t>
            </a:r>
            <a:r>
              <a:rPr sz="2800" dirty="0"/>
              <a:t> </a:t>
            </a:r>
            <a:r>
              <a:rPr sz="2800" dirty="0" err="1"/>
              <a:t>tarih</a:t>
            </a:r>
            <a:r>
              <a:rPr sz="2800" dirty="0"/>
              <a:t> </a:t>
            </a:r>
            <a:r>
              <a:rPr sz="2800" dirty="0" err="1"/>
              <a:t>boyunca</a:t>
            </a:r>
            <a:r>
              <a:rPr sz="2800" dirty="0"/>
              <a:t> </a:t>
            </a:r>
            <a:r>
              <a:rPr sz="2800" dirty="0" err="1"/>
              <a:t>birçok</a:t>
            </a:r>
            <a:r>
              <a:rPr sz="2800" dirty="0"/>
              <a:t> </a:t>
            </a:r>
            <a:r>
              <a:rPr sz="2800" dirty="0" err="1"/>
              <a:t>sel</a:t>
            </a:r>
            <a:r>
              <a:rPr sz="2800" dirty="0"/>
              <a:t> </a:t>
            </a:r>
            <a:r>
              <a:rPr sz="2800" dirty="0" err="1"/>
              <a:t>felaketi</a:t>
            </a:r>
            <a:r>
              <a:rPr sz="2800" dirty="0"/>
              <a:t> </a:t>
            </a:r>
            <a:r>
              <a:rPr sz="2800" dirty="0" err="1"/>
              <a:t>görülmüştür</a:t>
            </a:r>
            <a:r>
              <a:rPr sz="2800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Sonuç ve Kapanış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800" dirty="0"/>
              <a:t>Bu </a:t>
            </a:r>
            <a:r>
              <a:rPr sz="2800" dirty="0" err="1"/>
              <a:t>türkü</a:t>
            </a:r>
            <a:r>
              <a:rPr sz="2800" dirty="0"/>
              <a:t>, </a:t>
            </a:r>
            <a:r>
              <a:rPr sz="2800" dirty="0" err="1"/>
              <a:t>yıllardır</a:t>
            </a:r>
            <a:r>
              <a:rPr sz="2800" dirty="0"/>
              <a:t> </a:t>
            </a:r>
            <a:r>
              <a:rPr sz="2800" dirty="0" err="1"/>
              <a:t>dillerde</a:t>
            </a:r>
            <a:r>
              <a:rPr sz="2800" dirty="0"/>
              <a:t> </a:t>
            </a:r>
            <a:r>
              <a:rPr sz="2800" dirty="0" err="1"/>
              <a:t>dolanan</a:t>
            </a:r>
            <a:r>
              <a:rPr sz="2800" dirty="0"/>
              <a:t> ve </a:t>
            </a:r>
            <a:r>
              <a:rPr sz="2800" dirty="0" err="1"/>
              <a:t>duygusal</a:t>
            </a:r>
            <a:r>
              <a:rPr sz="2800" dirty="0"/>
              <a:t> </a:t>
            </a:r>
            <a:r>
              <a:rPr sz="2800" dirty="0" err="1"/>
              <a:t>derinliği</a:t>
            </a:r>
            <a:r>
              <a:rPr sz="2800" dirty="0"/>
              <a:t> </a:t>
            </a:r>
            <a:r>
              <a:rPr sz="2800" dirty="0" err="1"/>
              <a:t>olan</a:t>
            </a:r>
            <a:r>
              <a:rPr sz="2800" dirty="0"/>
              <a:t> </a:t>
            </a:r>
            <a:r>
              <a:rPr sz="2800" dirty="0" err="1"/>
              <a:t>bir</a:t>
            </a:r>
            <a:r>
              <a:rPr sz="2800" dirty="0"/>
              <a:t> </a:t>
            </a:r>
            <a:r>
              <a:rPr sz="2800" dirty="0" err="1"/>
              <a:t>halk</a:t>
            </a:r>
            <a:r>
              <a:rPr sz="2800" dirty="0"/>
              <a:t> </a:t>
            </a:r>
            <a:r>
              <a:rPr sz="2800" dirty="0" err="1"/>
              <a:t>türküsüdür</a:t>
            </a:r>
            <a:r>
              <a:rPr sz="2800" dirty="0"/>
              <a:t>. </a:t>
            </a:r>
            <a:r>
              <a:rPr sz="2800" dirty="0" err="1"/>
              <a:t>Sadece</a:t>
            </a:r>
            <a:r>
              <a:rPr sz="2800" dirty="0"/>
              <a:t> </a:t>
            </a:r>
            <a:r>
              <a:rPr sz="2800" dirty="0" err="1"/>
              <a:t>bir</a:t>
            </a:r>
            <a:r>
              <a:rPr sz="2800" dirty="0"/>
              <a:t> </a:t>
            </a:r>
            <a:r>
              <a:rPr sz="2800" dirty="0" err="1"/>
              <a:t>sel</a:t>
            </a:r>
            <a:r>
              <a:rPr sz="2800" dirty="0"/>
              <a:t> </a:t>
            </a:r>
            <a:r>
              <a:rPr sz="2800" dirty="0" err="1"/>
              <a:t>felaketini</a:t>
            </a:r>
            <a:r>
              <a:rPr sz="2800" dirty="0"/>
              <a:t> </a:t>
            </a:r>
            <a:r>
              <a:rPr sz="2800" dirty="0" err="1"/>
              <a:t>değil</a:t>
            </a:r>
            <a:r>
              <a:rPr sz="2800" dirty="0"/>
              <a:t>, </a:t>
            </a:r>
            <a:r>
              <a:rPr sz="2800" dirty="0" err="1"/>
              <a:t>aynı</a:t>
            </a:r>
            <a:r>
              <a:rPr sz="2800" dirty="0"/>
              <a:t> </a:t>
            </a:r>
            <a:r>
              <a:rPr sz="2800" dirty="0" err="1"/>
              <a:t>zamanda</a:t>
            </a:r>
            <a:r>
              <a:rPr sz="2800" dirty="0"/>
              <a:t> </a:t>
            </a:r>
            <a:r>
              <a:rPr sz="2800" dirty="0" err="1"/>
              <a:t>insanın</a:t>
            </a:r>
            <a:r>
              <a:rPr sz="2800" dirty="0"/>
              <a:t> </a:t>
            </a:r>
            <a:r>
              <a:rPr sz="2800" dirty="0" err="1"/>
              <a:t>doğa</a:t>
            </a:r>
            <a:r>
              <a:rPr sz="2800" dirty="0"/>
              <a:t> </a:t>
            </a:r>
            <a:r>
              <a:rPr sz="2800" dirty="0" err="1"/>
              <a:t>karşısındaki</a:t>
            </a:r>
            <a:r>
              <a:rPr sz="2800" dirty="0"/>
              <a:t> </a:t>
            </a:r>
            <a:r>
              <a:rPr sz="2800" dirty="0" err="1"/>
              <a:t>kırılganlığını</a:t>
            </a:r>
            <a:r>
              <a:rPr sz="2800" dirty="0"/>
              <a:t> ve </a:t>
            </a:r>
            <a:r>
              <a:rPr sz="2800" dirty="0" err="1"/>
              <a:t>duygusal</a:t>
            </a:r>
            <a:r>
              <a:rPr sz="2800" dirty="0"/>
              <a:t> </a:t>
            </a:r>
            <a:r>
              <a:rPr sz="2800" dirty="0" err="1"/>
              <a:t>kayıplarını</a:t>
            </a:r>
            <a:r>
              <a:rPr sz="2800" dirty="0"/>
              <a:t> da </a:t>
            </a:r>
            <a:r>
              <a:rPr sz="2800" dirty="0" err="1"/>
              <a:t>anlatır</a:t>
            </a:r>
            <a:r>
              <a:rPr sz="2800" dirty="0"/>
              <a:t>. </a:t>
            </a:r>
            <a:r>
              <a:rPr sz="2800" dirty="0" err="1"/>
              <a:t>Unutulmayan</a:t>
            </a:r>
            <a:r>
              <a:rPr sz="2800" dirty="0"/>
              <a:t> </a:t>
            </a:r>
            <a:r>
              <a:rPr sz="2800" dirty="0" err="1"/>
              <a:t>türkülerden</a:t>
            </a:r>
            <a:r>
              <a:rPr sz="2800" dirty="0"/>
              <a:t> </a:t>
            </a:r>
            <a:r>
              <a:rPr sz="2800" dirty="0" err="1"/>
              <a:t>biri</a:t>
            </a:r>
            <a:r>
              <a:rPr sz="2800" dirty="0"/>
              <a:t> </a:t>
            </a:r>
            <a:r>
              <a:rPr sz="2800" dirty="0" err="1"/>
              <a:t>olarak</a:t>
            </a:r>
            <a:r>
              <a:rPr sz="2800" dirty="0"/>
              <a:t> </a:t>
            </a:r>
            <a:r>
              <a:rPr sz="2800" dirty="0" err="1"/>
              <a:t>hala</a:t>
            </a:r>
            <a:r>
              <a:rPr sz="2800" dirty="0"/>
              <a:t> </a:t>
            </a:r>
            <a:r>
              <a:rPr sz="2800" dirty="0" err="1"/>
              <a:t>sevilerek</a:t>
            </a:r>
            <a:r>
              <a:rPr sz="2800" dirty="0"/>
              <a:t> </a:t>
            </a:r>
            <a:r>
              <a:rPr sz="2800" dirty="0" err="1"/>
              <a:t>söylenmektedir</a:t>
            </a:r>
            <a:r>
              <a:rPr sz="2800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263E14-4124-838F-7541-41FDB82C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523" y="2635044"/>
            <a:ext cx="7216877" cy="1710813"/>
          </a:xfrm>
        </p:spPr>
        <p:txBody>
          <a:bodyPr/>
          <a:lstStyle/>
          <a:p>
            <a:pPr algn="ctr"/>
            <a:r>
              <a:rPr lang="tr-TR" b="1" dirty="0">
                <a:solidFill>
                  <a:srgbClr val="FF0000"/>
                </a:solidFill>
              </a:rPr>
              <a:t>DİNLEDİĞİNİZ İÇİN TEŞEKKÜRLER</a:t>
            </a:r>
          </a:p>
        </p:txBody>
      </p:sp>
      <p:sp>
        <p:nvSpPr>
          <p:cNvPr id="11" name="İçerik Yer Tutucusu 10">
            <a:extLst>
              <a:ext uri="{FF2B5EF4-FFF2-40B4-BE49-F238E27FC236}">
                <a16:creationId xmlns:a16="http://schemas.microsoft.com/office/drawing/2014/main" id="{4F964174-A540-9C4D-01A0-60F7647F7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5624052"/>
            <a:ext cx="6591985" cy="375659"/>
          </a:xfrm>
        </p:spPr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14731719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</TotalTime>
  <Words>320</Words>
  <Application>Microsoft Office PowerPoint</Application>
  <PresentationFormat>Ekran Gösterisi (4:3)</PresentationFormat>
  <Paragraphs>17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Duman</vt:lpstr>
      <vt:lpstr>Çarşamba'yı Sel Aldı Türküsü</vt:lpstr>
      <vt:lpstr>Türkünün Hikayesi</vt:lpstr>
      <vt:lpstr>PowerPoint Sunusu</vt:lpstr>
      <vt:lpstr>Türkünün Sözleri</vt:lpstr>
      <vt:lpstr>Türkünün Anlamı ve Duygusu</vt:lpstr>
      <vt:lpstr>Samsun ve Çarşamba’nın Coğrafi Yapısı</vt:lpstr>
      <vt:lpstr>Sonuç ve Kapanış</vt:lpstr>
      <vt:lpstr>DİNLEDİĞİNİZ İÇİN TEŞEKKÜRLER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Kaan Kutay Köse</cp:lastModifiedBy>
  <cp:revision>2</cp:revision>
  <dcterms:created xsi:type="dcterms:W3CDTF">2013-01-27T09:14:16Z</dcterms:created>
  <dcterms:modified xsi:type="dcterms:W3CDTF">2025-01-30T18:45:33Z</dcterms:modified>
  <cp:category/>
</cp:coreProperties>
</file>