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1" r:id="rId8"/>
    <p:sldId id="262" r:id="rId9"/>
    <p:sldId id="263"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an Paşa" initials="KP" lastIdx="1" clrIdx="0">
    <p:extLst>
      <p:ext uri="{19B8F6BF-5375-455C-9EA6-DF929625EA0E}">
        <p15:presenceInfo xmlns:p15="http://schemas.microsoft.com/office/powerpoint/2012/main" userId="0ab9519f14da9c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90C16E-9EA0-425F-B5CC-0485154E162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4E6A55E4-5624-4511-89FA-66DC4DA31A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0B95F77-8466-4AF3-9D15-9640B4DCDCCD}"/>
              </a:ext>
            </a:extLst>
          </p:cNvPr>
          <p:cNvSpPr>
            <a:spLocks noGrp="1"/>
          </p:cNvSpPr>
          <p:nvPr>
            <p:ph type="dt" sz="half" idx="10"/>
          </p:nvPr>
        </p:nvSpPr>
        <p:spPr/>
        <p:txBody>
          <a:bodyPr/>
          <a:lstStyle/>
          <a:p>
            <a:fld id="{35B81D8E-B3B5-4B08-8753-B91C8932ECB6}" type="datetimeFigureOut">
              <a:rPr lang="tr-TR" smtClean="0"/>
              <a:t>20.12.2021</a:t>
            </a:fld>
            <a:endParaRPr lang="tr-TR"/>
          </a:p>
        </p:txBody>
      </p:sp>
      <p:sp>
        <p:nvSpPr>
          <p:cNvPr id="5" name="Alt Bilgi Yer Tutucusu 4">
            <a:extLst>
              <a:ext uri="{FF2B5EF4-FFF2-40B4-BE49-F238E27FC236}">
                <a16:creationId xmlns:a16="http://schemas.microsoft.com/office/drawing/2014/main" id="{25D6D5ED-2AB0-4853-ACC5-7BD549822DD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6643093-E100-44FF-A196-3F0EDE40A2A6}"/>
              </a:ext>
            </a:extLst>
          </p:cNvPr>
          <p:cNvSpPr>
            <a:spLocks noGrp="1"/>
          </p:cNvSpPr>
          <p:nvPr>
            <p:ph type="sldNum" sz="quarter" idx="12"/>
          </p:nvPr>
        </p:nvSpPr>
        <p:spPr/>
        <p:txBody>
          <a:bodyPr/>
          <a:lstStyle/>
          <a:p>
            <a:fld id="{E6E1206B-2ED3-414F-8E1A-BBBCDAE0F863}" type="slidenum">
              <a:rPr lang="tr-TR" smtClean="0"/>
              <a:t>‹#›</a:t>
            </a:fld>
            <a:endParaRPr lang="tr-TR"/>
          </a:p>
        </p:txBody>
      </p:sp>
    </p:spTree>
    <p:extLst>
      <p:ext uri="{BB962C8B-B14F-4D97-AF65-F5344CB8AC3E}">
        <p14:creationId xmlns:p14="http://schemas.microsoft.com/office/powerpoint/2010/main" val="1771802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230214-A59A-4638-A36E-20F253B7973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D42E1BCC-E127-4757-9E2D-C1A1B6F305C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B7390A9-67BA-4150-9E88-CA4760BF8C4A}"/>
              </a:ext>
            </a:extLst>
          </p:cNvPr>
          <p:cNvSpPr>
            <a:spLocks noGrp="1"/>
          </p:cNvSpPr>
          <p:nvPr>
            <p:ph type="dt" sz="half" idx="10"/>
          </p:nvPr>
        </p:nvSpPr>
        <p:spPr/>
        <p:txBody>
          <a:bodyPr/>
          <a:lstStyle/>
          <a:p>
            <a:fld id="{35B81D8E-B3B5-4B08-8753-B91C8932ECB6}" type="datetimeFigureOut">
              <a:rPr lang="tr-TR" smtClean="0"/>
              <a:t>20.12.2021</a:t>
            </a:fld>
            <a:endParaRPr lang="tr-TR"/>
          </a:p>
        </p:txBody>
      </p:sp>
      <p:sp>
        <p:nvSpPr>
          <p:cNvPr id="5" name="Alt Bilgi Yer Tutucusu 4">
            <a:extLst>
              <a:ext uri="{FF2B5EF4-FFF2-40B4-BE49-F238E27FC236}">
                <a16:creationId xmlns:a16="http://schemas.microsoft.com/office/drawing/2014/main" id="{6AACF795-18AD-4A56-8C41-AD401815EF0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79ACC47-F3C5-4395-9292-67D8530B0264}"/>
              </a:ext>
            </a:extLst>
          </p:cNvPr>
          <p:cNvSpPr>
            <a:spLocks noGrp="1"/>
          </p:cNvSpPr>
          <p:nvPr>
            <p:ph type="sldNum" sz="quarter" idx="12"/>
          </p:nvPr>
        </p:nvSpPr>
        <p:spPr/>
        <p:txBody>
          <a:bodyPr/>
          <a:lstStyle/>
          <a:p>
            <a:fld id="{E6E1206B-2ED3-414F-8E1A-BBBCDAE0F863}" type="slidenum">
              <a:rPr lang="tr-TR" smtClean="0"/>
              <a:t>‹#›</a:t>
            </a:fld>
            <a:endParaRPr lang="tr-TR"/>
          </a:p>
        </p:txBody>
      </p:sp>
    </p:spTree>
    <p:extLst>
      <p:ext uri="{BB962C8B-B14F-4D97-AF65-F5344CB8AC3E}">
        <p14:creationId xmlns:p14="http://schemas.microsoft.com/office/powerpoint/2010/main" val="506521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92FCD650-F9CB-48DF-9693-4C4B62D0786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AB1E3C83-3CEE-4F55-97CB-C377ED876614}"/>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D22CCF-4DDB-46B7-B1AA-0B001C751ED2}"/>
              </a:ext>
            </a:extLst>
          </p:cNvPr>
          <p:cNvSpPr>
            <a:spLocks noGrp="1"/>
          </p:cNvSpPr>
          <p:nvPr>
            <p:ph type="dt" sz="half" idx="10"/>
          </p:nvPr>
        </p:nvSpPr>
        <p:spPr/>
        <p:txBody>
          <a:bodyPr/>
          <a:lstStyle/>
          <a:p>
            <a:fld id="{35B81D8E-B3B5-4B08-8753-B91C8932ECB6}" type="datetimeFigureOut">
              <a:rPr lang="tr-TR" smtClean="0"/>
              <a:t>20.12.2021</a:t>
            </a:fld>
            <a:endParaRPr lang="tr-TR"/>
          </a:p>
        </p:txBody>
      </p:sp>
      <p:sp>
        <p:nvSpPr>
          <p:cNvPr id="5" name="Alt Bilgi Yer Tutucusu 4">
            <a:extLst>
              <a:ext uri="{FF2B5EF4-FFF2-40B4-BE49-F238E27FC236}">
                <a16:creationId xmlns:a16="http://schemas.microsoft.com/office/drawing/2014/main" id="{93AF2244-E24C-4095-B144-2278075BBD1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491C93B-6B2D-4D5C-B663-8153DC82FE77}"/>
              </a:ext>
            </a:extLst>
          </p:cNvPr>
          <p:cNvSpPr>
            <a:spLocks noGrp="1"/>
          </p:cNvSpPr>
          <p:nvPr>
            <p:ph type="sldNum" sz="quarter" idx="12"/>
          </p:nvPr>
        </p:nvSpPr>
        <p:spPr/>
        <p:txBody>
          <a:bodyPr/>
          <a:lstStyle/>
          <a:p>
            <a:fld id="{E6E1206B-2ED3-414F-8E1A-BBBCDAE0F863}" type="slidenum">
              <a:rPr lang="tr-TR" smtClean="0"/>
              <a:t>‹#›</a:t>
            </a:fld>
            <a:endParaRPr lang="tr-TR"/>
          </a:p>
        </p:txBody>
      </p:sp>
    </p:spTree>
    <p:extLst>
      <p:ext uri="{BB962C8B-B14F-4D97-AF65-F5344CB8AC3E}">
        <p14:creationId xmlns:p14="http://schemas.microsoft.com/office/powerpoint/2010/main" val="170725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46F0D5-485D-4062-8E1E-0E5E6F4891B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78CD65B-DA36-438D-B369-7E335828E17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03C7A45-D507-4F18-B908-DE6491C0BD50}"/>
              </a:ext>
            </a:extLst>
          </p:cNvPr>
          <p:cNvSpPr>
            <a:spLocks noGrp="1"/>
          </p:cNvSpPr>
          <p:nvPr>
            <p:ph type="dt" sz="half" idx="10"/>
          </p:nvPr>
        </p:nvSpPr>
        <p:spPr/>
        <p:txBody>
          <a:bodyPr/>
          <a:lstStyle/>
          <a:p>
            <a:fld id="{35B81D8E-B3B5-4B08-8753-B91C8932ECB6}" type="datetimeFigureOut">
              <a:rPr lang="tr-TR" smtClean="0"/>
              <a:t>20.12.2021</a:t>
            </a:fld>
            <a:endParaRPr lang="tr-TR"/>
          </a:p>
        </p:txBody>
      </p:sp>
      <p:sp>
        <p:nvSpPr>
          <p:cNvPr id="5" name="Alt Bilgi Yer Tutucusu 4">
            <a:extLst>
              <a:ext uri="{FF2B5EF4-FFF2-40B4-BE49-F238E27FC236}">
                <a16:creationId xmlns:a16="http://schemas.microsoft.com/office/drawing/2014/main" id="{8027175A-4DCB-44DC-95EF-4F9F1B99F7E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BD0E3E8-98FF-4B6D-ABCB-793B8384778A}"/>
              </a:ext>
            </a:extLst>
          </p:cNvPr>
          <p:cNvSpPr>
            <a:spLocks noGrp="1"/>
          </p:cNvSpPr>
          <p:nvPr>
            <p:ph type="sldNum" sz="quarter" idx="12"/>
          </p:nvPr>
        </p:nvSpPr>
        <p:spPr/>
        <p:txBody>
          <a:bodyPr/>
          <a:lstStyle/>
          <a:p>
            <a:fld id="{E6E1206B-2ED3-414F-8E1A-BBBCDAE0F863}" type="slidenum">
              <a:rPr lang="tr-TR" smtClean="0"/>
              <a:t>‹#›</a:t>
            </a:fld>
            <a:endParaRPr lang="tr-TR"/>
          </a:p>
        </p:txBody>
      </p:sp>
    </p:spTree>
    <p:extLst>
      <p:ext uri="{BB962C8B-B14F-4D97-AF65-F5344CB8AC3E}">
        <p14:creationId xmlns:p14="http://schemas.microsoft.com/office/powerpoint/2010/main" val="138244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4C6A62-08FF-40A3-9DB6-4846606086B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E3540B74-D78E-4813-AAC0-89AB95FF26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FDD2FA7-3A9C-4D28-A073-5709A88DA764}"/>
              </a:ext>
            </a:extLst>
          </p:cNvPr>
          <p:cNvSpPr>
            <a:spLocks noGrp="1"/>
          </p:cNvSpPr>
          <p:nvPr>
            <p:ph type="dt" sz="half" idx="10"/>
          </p:nvPr>
        </p:nvSpPr>
        <p:spPr/>
        <p:txBody>
          <a:bodyPr/>
          <a:lstStyle/>
          <a:p>
            <a:fld id="{35B81D8E-B3B5-4B08-8753-B91C8932ECB6}" type="datetimeFigureOut">
              <a:rPr lang="tr-TR" smtClean="0"/>
              <a:t>20.12.2021</a:t>
            </a:fld>
            <a:endParaRPr lang="tr-TR"/>
          </a:p>
        </p:txBody>
      </p:sp>
      <p:sp>
        <p:nvSpPr>
          <p:cNvPr id="5" name="Alt Bilgi Yer Tutucusu 4">
            <a:extLst>
              <a:ext uri="{FF2B5EF4-FFF2-40B4-BE49-F238E27FC236}">
                <a16:creationId xmlns:a16="http://schemas.microsoft.com/office/drawing/2014/main" id="{9FF08329-AD02-4A99-B063-457041468D9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081FCF4-1238-4889-B965-543C5A4F3B3B}"/>
              </a:ext>
            </a:extLst>
          </p:cNvPr>
          <p:cNvSpPr>
            <a:spLocks noGrp="1"/>
          </p:cNvSpPr>
          <p:nvPr>
            <p:ph type="sldNum" sz="quarter" idx="12"/>
          </p:nvPr>
        </p:nvSpPr>
        <p:spPr/>
        <p:txBody>
          <a:bodyPr/>
          <a:lstStyle/>
          <a:p>
            <a:fld id="{E6E1206B-2ED3-414F-8E1A-BBBCDAE0F863}" type="slidenum">
              <a:rPr lang="tr-TR" smtClean="0"/>
              <a:t>‹#›</a:t>
            </a:fld>
            <a:endParaRPr lang="tr-TR"/>
          </a:p>
        </p:txBody>
      </p:sp>
    </p:spTree>
    <p:extLst>
      <p:ext uri="{BB962C8B-B14F-4D97-AF65-F5344CB8AC3E}">
        <p14:creationId xmlns:p14="http://schemas.microsoft.com/office/powerpoint/2010/main" val="1485161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151A6E-F11B-4BA1-AD88-31A1A542908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25C4A39-5D6A-4205-A4D6-E04CC7010A5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6C978E0-B24D-4A69-BA80-BF065F33A3E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299DC8D-F179-4C02-BDB9-5A528EF68655}"/>
              </a:ext>
            </a:extLst>
          </p:cNvPr>
          <p:cNvSpPr>
            <a:spLocks noGrp="1"/>
          </p:cNvSpPr>
          <p:nvPr>
            <p:ph type="dt" sz="half" idx="10"/>
          </p:nvPr>
        </p:nvSpPr>
        <p:spPr/>
        <p:txBody>
          <a:bodyPr/>
          <a:lstStyle/>
          <a:p>
            <a:fld id="{35B81D8E-B3B5-4B08-8753-B91C8932ECB6}" type="datetimeFigureOut">
              <a:rPr lang="tr-TR" smtClean="0"/>
              <a:t>20.12.2021</a:t>
            </a:fld>
            <a:endParaRPr lang="tr-TR"/>
          </a:p>
        </p:txBody>
      </p:sp>
      <p:sp>
        <p:nvSpPr>
          <p:cNvPr id="6" name="Alt Bilgi Yer Tutucusu 5">
            <a:extLst>
              <a:ext uri="{FF2B5EF4-FFF2-40B4-BE49-F238E27FC236}">
                <a16:creationId xmlns:a16="http://schemas.microsoft.com/office/drawing/2014/main" id="{31B85D55-1C9F-4EAB-9DC4-30045E51A4E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36009AF-F4D0-42A3-8319-22C7EC5EF2A9}"/>
              </a:ext>
            </a:extLst>
          </p:cNvPr>
          <p:cNvSpPr>
            <a:spLocks noGrp="1"/>
          </p:cNvSpPr>
          <p:nvPr>
            <p:ph type="sldNum" sz="quarter" idx="12"/>
          </p:nvPr>
        </p:nvSpPr>
        <p:spPr/>
        <p:txBody>
          <a:bodyPr/>
          <a:lstStyle/>
          <a:p>
            <a:fld id="{E6E1206B-2ED3-414F-8E1A-BBBCDAE0F863}" type="slidenum">
              <a:rPr lang="tr-TR" smtClean="0"/>
              <a:t>‹#›</a:t>
            </a:fld>
            <a:endParaRPr lang="tr-TR"/>
          </a:p>
        </p:txBody>
      </p:sp>
    </p:spTree>
    <p:extLst>
      <p:ext uri="{BB962C8B-B14F-4D97-AF65-F5344CB8AC3E}">
        <p14:creationId xmlns:p14="http://schemas.microsoft.com/office/powerpoint/2010/main" val="3159005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FA4456-7AF6-4C4F-94C1-64E04BBAF2C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096BCBE-61A3-4267-BAF9-5D3318218C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5184923C-FE6A-4EB6-AB9A-A05B7DBA814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78528B8-65E3-4722-B838-81478AD16E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A5E959D-C8BC-4D42-96CF-C46FB44E54A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0915A90-B3A6-4668-9BB3-CC1C21F4F997}"/>
              </a:ext>
            </a:extLst>
          </p:cNvPr>
          <p:cNvSpPr>
            <a:spLocks noGrp="1"/>
          </p:cNvSpPr>
          <p:nvPr>
            <p:ph type="dt" sz="half" idx="10"/>
          </p:nvPr>
        </p:nvSpPr>
        <p:spPr/>
        <p:txBody>
          <a:bodyPr/>
          <a:lstStyle/>
          <a:p>
            <a:fld id="{35B81D8E-B3B5-4B08-8753-B91C8932ECB6}" type="datetimeFigureOut">
              <a:rPr lang="tr-TR" smtClean="0"/>
              <a:t>20.12.2021</a:t>
            </a:fld>
            <a:endParaRPr lang="tr-TR"/>
          </a:p>
        </p:txBody>
      </p:sp>
      <p:sp>
        <p:nvSpPr>
          <p:cNvPr id="8" name="Alt Bilgi Yer Tutucusu 7">
            <a:extLst>
              <a:ext uri="{FF2B5EF4-FFF2-40B4-BE49-F238E27FC236}">
                <a16:creationId xmlns:a16="http://schemas.microsoft.com/office/drawing/2014/main" id="{23566664-CB6C-4EC0-9B3D-2E10EC9ABA5E}"/>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29491E1E-D768-49F9-8337-606879E8FE26}"/>
              </a:ext>
            </a:extLst>
          </p:cNvPr>
          <p:cNvSpPr>
            <a:spLocks noGrp="1"/>
          </p:cNvSpPr>
          <p:nvPr>
            <p:ph type="sldNum" sz="quarter" idx="12"/>
          </p:nvPr>
        </p:nvSpPr>
        <p:spPr/>
        <p:txBody>
          <a:bodyPr/>
          <a:lstStyle/>
          <a:p>
            <a:fld id="{E6E1206B-2ED3-414F-8E1A-BBBCDAE0F863}" type="slidenum">
              <a:rPr lang="tr-TR" smtClean="0"/>
              <a:t>‹#›</a:t>
            </a:fld>
            <a:endParaRPr lang="tr-TR"/>
          </a:p>
        </p:txBody>
      </p:sp>
    </p:spTree>
    <p:extLst>
      <p:ext uri="{BB962C8B-B14F-4D97-AF65-F5344CB8AC3E}">
        <p14:creationId xmlns:p14="http://schemas.microsoft.com/office/powerpoint/2010/main" val="2453116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356250-F4A7-4A26-BB9A-938ABF61505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DA717D6D-B0C0-4CFD-8072-A2DF0297152B}"/>
              </a:ext>
            </a:extLst>
          </p:cNvPr>
          <p:cNvSpPr>
            <a:spLocks noGrp="1"/>
          </p:cNvSpPr>
          <p:nvPr>
            <p:ph type="dt" sz="half" idx="10"/>
          </p:nvPr>
        </p:nvSpPr>
        <p:spPr/>
        <p:txBody>
          <a:bodyPr/>
          <a:lstStyle/>
          <a:p>
            <a:fld id="{35B81D8E-B3B5-4B08-8753-B91C8932ECB6}" type="datetimeFigureOut">
              <a:rPr lang="tr-TR" smtClean="0"/>
              <a:t>20.12.2021</a:t>
            </a:fld>
            <a:endParaRPr lang="tr-TR"/>
          </a:p>
        </p:txBody>
      </p:sp>
      <p:sp>
        <p:nvSpPr>
          <p:cNvPr id="4" name="Alt Bilgi Yer Tutucusu 3">
            <a:extLst>
              <a:ext uri="{FF2B5EF4-FFF2-40B4-BE49-F238E27FC236}">
                <a16:creationId xmlns:a16="http://schemas.microsoft.com/office/drawing/2014/main" id="{AD05466F-C36D-4D47-AE16-771F0DE8A3D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E4ED40E-8F23-41B5-9DA8-AC23743D7924}"/>
              </a:ext>
            </a:extLst>
          </p:cNvPr>
          <p:cNvSpPr>
            <a:spLocks noGrp="1"/>
          </p:cNvSpPr>
          <p:nvPr>
            <p:ph type="sldNum" sz="quarter" idx="12"/>
          </p:nvPr>
        </p:nvSpPr>
        <p:spPr/>
        <p:txBody>
          <a:bodyPr/>
          <a:lstStyle/>
          <a:p>
            <a:fld id="{E6E1206B-2ED3-414F-8E1A-BBBCDAE0F863}" type="slidenum">
              <a:rPr lang="tr-TR" smtClean="0"/>
              <a:t>‹#›</a:t>
            </a:fld>
            <a:endParaRPr lang="tr-TR"/>
          </a:p>
        </p:txBody>
      </p:sp>
    </p:spTree>
    <p:extLst>
      <p:ext uri="{BB962C8B-B14F-4D97-AF65-F5344CB8AC3E}">
        <p14:creationId xmlns:p14="http://schemas.microsoft.com/office/powerpoint/2010/main" val="380558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A2CC412-C797-45E8-B4B8-3BA06D81F68F}"/>
              </a:ext>
            </a:extLst>
          </p:cNvPr>
          <p:cNvSpPr>
            <a:spLocks noGrp="1"/>
          </p:cNvSpPr>
          <p:nvPr>
            <p:ph type="dt" sz="half" idx="10"/>
          </p:nvPr>
        </p:nvSpPr>
        <p:spPr/>
        <p:txBody>
          <a:bodyPr/>
          <a:lstStyle/>
          <a:p>
            <a:fld id="{35B81D8E-B3B5-4B08-8753-B91C8932ECB6}" type="datetimeFigureOut">
              <a:rPr lang="tr-TR" smtClean="0"/>
              <a:t>20.12.2021</a:t>
            </a:fld>
            <a:endParaRPr lang="tr-TR"/>
          </a:p>
        </p:txBody>
      </p:sp>
      <p:sp>
        <p:nvSpPr>
          <p:cNvPr id="3" name="Alt Bilgi Yer Tutucusu 2">
            <a:extLst>
              <a:ext uri="{FF2B5EF4-FFF2-40B4-BE49-F238E27FC236}">
                <a16:creationId xmlns:a16="http://schemas.microsoft.com/office/drawing/2014/main" id="{027D09EE-244F-4367-AD23-E6D10103AFC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DC7C0CAD-B7D3-45A2-8CDE-8FE61181775E}"/>
              </a:ext>
            </a:extLst>
          </p:cNvPr>
          <p:cNvSpPr>
            <a:spLocks noGrp="1"/>
          </p:cNvSpPr>
          <p:nvPr>
            <p:ph type="sldNum" sz="quarter" idx="12"/>
          </p:nvPr>
        </p:nvSpPr>
        <p:spPr/>
        <p:txBody>
          <a:bodyPr/>
          <a:lstStyle/>
          <a:p>
            <a:fld id="{E6E1206B-2ED3-414F-8E1A-BBBCDAE0F863}" type="slidenum">
              <a:rPr lang="tr-TR" smtClean="0"/>
              <a:t>‹#›</a:t>
            </a:fld>
            <a:endParaRPr lang="tr-TR"/>
          </a:p>
        </p:txBody>
      </p:sp>
    </p:spTree>
    <p:extLst>
      <p:ext uri="{BB962C8B-B14F-4D97-AF65-F5344CB8AC3E}">
        <p14:creationId xmlns:p14="http://schemas.microsoft.com/office/powerpoint/2010/main" val="2290990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44B8B7-2BEB-44CC-892D-39015A21000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170919E-064C-4D49-B38D-7627227205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D2F8B18E-3BC1-4630-BE1C-1ECC9A6F92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0ADA3E6-9A88-4758-AA5F-A817BE08A882}"/>
              </a:ext>
            </a:extLst>
          </p:cNvPr>
          <p:cNvSpPr>
            <a:spLocks noGrp="1"/>
          </p:cNvSpPr>
          <p:nvPr>
            <p:ph type="dt" sz="half" idx="10"/>
          </p:nvPr>
        </p:nvSpPr>
        <p:spPr/>
        <p:txBody>
          <a:bodyPr/>
          <a:lstStyle/>
          <a:p>
            <a:fld id="{35B81D8E-B3B5-4B08-8753-B91C8932ECB6}" type="datetimeFigureOut">
              <a:rPr lang="tr-TR" smtClean="0"/>
              <a:t>20.12.2021</a:t>
            </a:fld>
            <a:endParaRPr lang="tr-TR"/>
          </a:p>
        </p:txBody>
      </p:sp>
      <p:sp>
        <p:nvSpPr>
          <p:cNvPr id="6" name="Alt Bilgi Yer Tutucusu 5">
            <a:extLst>
              <a:ext uri="{FF2B5EF4-FFF2-40B4-BE49-F238E27FC236}">
                <a16:creationId xmlns:a16="http://schemas.microsoft.com/office/drawing/2014/main" id="{28505B4A-7530-441C-B2CC-4EB24DEF0EA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C821DF3-C051-4E48-A69F-81E53200B7D4}"/>
              </a:ext>
            </a:extLst>
          </p:cNvPr>
          <p:cNvSpPr>
            <a:spLocks noGrp="1"/>
          </p:cNvSpPr>
          <p:nvPr>
            <p:ph type="sldNum" sz="quarter" idx="12"/>
          </p:nvPr>
        </p:nvSpPr>
        <p:spPr/>
        <p:txBody>
          <a:bodyPr/>
          <a:lstStyle/>
          <a:p>
            <a:fld id="{E6E1206B-2ED3-414F-8E1A-BBBCDAE0F863}" type="slidenum">
              <a:rPr lang="tr-TR" smtClean="0"/>
              <a:t>‹#›</a:t>
            </a:fld>
            <a:endParaRPr lang="tr-TR"/>
          </a:p>
        </p:txBody>
      </p:sp>
    </p:spTree>
    <p:extLst>
      <p:ext uri="{BB962C8B-B14F-4D97-AF65-F5344CB8AC3E}">
        <p14:creationId xmlns:p14="http://schemas.microsoft.com/office/powerpoint/2010/main" val="395367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DDAF47-BB58-48EF-AD67-761E65BADF7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50AC1E0-9EFD-4A96-B40B-4346479FF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DC2A4815-9639-467F-9996-9D7580D51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34D6887-48FC-44E2-B344-38917DEE6191}"/>
              </a:ext>
            </a:extLst>
          </p:cNvPr>
          <p:cNvSpPr>
            <a:spLocks noGrp="1"/>
          </p:cNvSpPr>
          <p:nvPr>
            <p:ph type="dt" sz="half" idx="10"/>
          </p:nvPr>
        </p:nvSpPr>
        <p:spPr/>
        <p:txBody>
          <a:bodyPr/>
          <a:lstStyle/>
          <a:p>
            <a:fld id="{35B81D8E-B3B5-4B08-8753-B91C8932ECB6}" type="datetimeFigureOut">
              <a:rPr lang="tr-TR" smtClean="0"/>
              <a:t>20.12.2021</a:t>
            </a:fld>
            <a:endParaRPr lang="tr-TR"/>
          </a:p>
        </p:txBody>
      </p:sp>
      <p:sp>
        <p:nvSpPr>
          <p:cNvPr id="6" name="Alt Bilgi Yer Tutucusu 5">
            <a:extLst>
              <a:ext uri="{FF2B5EF4-FFF2-40B4-BE49-F238E27FC236}">
                <a16:creationId xmlns:a16="http://schemas.microsoft.com/office/drawing/2014/main" id="{69D9D737-0817-4A8B-9647-309EB2209D9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83CF8C7-BA5D-4043-99BD-84D8F62A3AF1}"/>
              </a:ext>
            </a:extLst>
          </p:cNvPr>
          <p:cNvSpPr>
            <a:spLocks noGrp="1"/>
          </p:cNvSpPr>
          <p:nvPr>
            <p:ph type="sldNum" sz="quarter" idx="12"/>
          </p:nvPr>
        </p:nvSpPr>
        <p:spPr/>
        <p:txBody>
          <a:bodyPr/>
          <a:lstStyle/>
          <a:p>
            <a:fld id="{E6E1206B-2ED3-414F-8E1A-BBBCDAE0F863}" type="slidenum">
              <a:rPr lang="tr-TR" smtClean="0"/>
              <a:t>‹#›</a:t>
            </a:fld>
            <a:endParaRPr lang="tr-TR"/>
          </a:p>
        </p:txBody>
      </p:sp>
    </p:spTree>
    <p:extLst>
      <p:ext uri="{BB962C8B-B14F-4D97-AF65-F5344CB8AC3E}">
        <p14:creationId xmlns:p14="http://schemas.microsoft.com/office/powerpoint/2010/main" val="2826632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781DD4D-3342-4DCD-B7DA-1862637F5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AF52A99-6C0E-4A3E-ABC3-2FD5D2120D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6D5E9C9-6809-45A1-A5D8-6A6BE3A59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B81D8E-B3B5-4B08-8753-B91C8932ECB6}" type="datetimeFigureOut">
              <a:rPr lang="tr-TR" smtClean="0"/>
              <a:t>20.12.2021</a:t>
            </a:fld>
            <a:endParaRPr lang="tr-TR"/>
          </a:p>
        </p:txBody>
      </p:sp>
      <p:sp>
        <p:nvSpPr>
          <p:cNvPr id="5" name="Alt Bilgi Yer Tutucusu 4">
            <a:extLst>
              <a:ext uri="{FF2B5EF4-FFF2-40B4-BE49-F238E27FC236}">
                <a16:creationId xmlns:a16="http://schemas.microsoft.com/office/drawing/2014/main" id="{DF743B4D-5B30-482E-8119-2593FA2CB5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AB1F8175-7E4A-4262-9C15-9704FEE60A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1206B-2ED3-414F-8E1A-BBBCDAE0F863}" type="slidenum">
              <a:rPr lang="tr-TR" smtClean="0"/>
              <a:t>‹#›</a:t>
            </a:fld>
            <a:endParaRPr lang="tr-TR"/>
          </a:p>
        </p:txBody>
      </p:sp>
    </p:spTree>
    <p:extLst>
      <p:ext uri="{BB962C8B-B14F-4D97-AF65-F5344CB8AC3E}">
        <p14:creationId xmlns:p14="http://schemas.microsoft.com/office/powerpoint/2010/main" val="3807650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9A21CB-2E85-4638-BCE8-31ABA8F18776}"/>
              </a:ext>
            </a:extLst>
          </p:cNvPr>
          <p:cNvSpPr>
            <a:spLocks noGrp="1"/>
          </p:cNvSpPr>
          <p:nvPr>
            <p:ph type="ctrTitle"/>
          </p:nvPr>
        </p:nvSpPr>
        <p:spPr/>
        <p:txBody>
          <a:bodyPr/>
          <a:lstStyle/>
          <a:p>
            <a:r>
              <a:rPr lang="tr-TR" dirty="0"/>
              <a:t>Covid-19 </a:t>
            </a:r>
            <a:r>
              <a:rPr lang="tr-TR" dirty="0" err="1"/>
              <a:t>Tracking</a:t>
            </a:r>
            <a:r>
              <a:rPr lang="tr-TR" dirty="0"/>
              <a:t> </a:t>
            </a:r>
            <a:r>
              <a:rPr lang="tr-TR" dirty="0" err="1"/>
              <a:t>System</a:t>
            </a:r>
            <a:endParaRPr lang="tr-TR" dirty="0"/>
          </a:p>
        </p:txBody>
      </p:sp>
      <p:sp>
        <p:nvSpPr>
          <p:cNvPr id="3" name="Alt Başlık 2">
            <a:extLst>
              <a:ext uri="{FF2B5EF4-FFF2-40B4-BE49-F238E27FC236}">
                <a16:creationId xmlns:a16="http://schemas.microsoft.com/office/drawing/2014/main" id="{A37765F9-5BFB-4C02-91B2-DE5D269B971C}"/>
              </a:ext>
            </a:extLst>
          </p:cNvPr>
          <p:cNvSpPr>
            <a:spLocks noGrp="1"/>
          </p:cNvSpPr>
          <p:nvPr>
            <p:ph type="subTitle" idx="1"/>
          </p:nvPr>
        </p:nvSpPr>
        <p:spPr/>
        <p:txBody>
          <a:bodyPr/>
          <a:lstStyle/>
          <a:p>
            <a:r>
              <a:rPr lang="tr-TR" dirty="0"/>
              <a:t>CPE317-100% 1st – Visual Programming</a:t>
            </a:r>
          </a:p>
          <a:p>
            <a:r>
              <a:rPr lang="tr-TR" dirty="0"/>
              <a:t>1810213028 – Kaan Paşa</a:t>
            </a:r>
            <a:endParaRPr lang="tr-TR" sz="1800" dirty="0">
              <a:solidFill>
                <a:srgbClr val="000000"/>
              </a:solidFill>
            </a:endParaRPr>
          </a:p>
          <a:p>
            <a:r>
              <a:rPr lang="tr-TR" dirty="0"/>
              <a:t>1910213015 – Numan Baştürk</a:t>
            </a:r>
          </a:p>
        </p:txBody>
      </p:sp>
    </p:spTree>
    <p:extLst>
      <p:ext uri="{BB962C8B-B14F-4D97-AF65-F5344CB8AC3E}">
        <p14:creationId xmlns:p14="http://schemas.microsoft.com/office/powerpoint/2010/main" val="1754847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6B2E03-F208-48C5-A35F-2A526DABEC45}"/>
              </a:ext>
            </a:extLst>
          </p:cNvPr>
          <p:cNvSpPr>
            <a:spLocks noGrp="1"/>
          </p:cNvSpPr>
          <p:nvPr>
            <p:ph type="title"/>
          </p:nvPr>
        </p:nvSpPr>
        <p:spPr/>
        <p:txBody>
          <a:bodyPr/>
          <a:lstStyle/>
          <a:p>
            <a:r>
              <a:rPr lang="tr-TR" dirty="0"/>
              <a:t>Amaç</a:t>
            </a:r>
          </a:p>
        </p:txBody>
      </p:sp>
      <p:sp>
        <p:nvSpPr>
          <p:cNvPr id="3" name="İçerik Yer Tutucusu 2">
            <a:extLst>
              <a:ext uri="{FF2B5EF4-FFF2-40B4-BE49-F238E27FC236}">
                <a16:creationId xmlns:a16="http://schemas.microsoft.com/office/drawing/2014/main" id="{5136E1D8-CB90-4730-AC41-6208FB85CE53}"/>
              </a:ext>
            </a:extLst>
          </p:cNvPr>
          <p:cNvSpPr>
            <a:spLocks noGrp="1"/>
          </p:cNvSpPr>
          <p:nvPr>
            <p:ph idx="1"/>
          </p:nvPr>
        </p:nvSpPr>
        <p:spPr/>
        <p:txBody>
          <a:bodyPr/>
          <a:lstStyle/>
          <a:p>
            <a:r>
              <a:rPr lang="tr-TR" dirty="0"/>
              <a:t>Programımız hastanelerin Covid-19 bölümündeki doktor ve hastaların işini kolaylaştıracak. Doktorlar şu ana kadar kaydı açılmış tüm hastaların bilgilerine ulaşabilir, yeni bir hasta ekleyebilir, silebilir ya da var olan hastanın bilgilerini güncelleyebilir. Hastalar ise kendilerine verilen şifre sayesinde var olan kronik hastalıklarını, aşı durumunu ve karantina durumunu takip edebilir.</a:t>
            </a:r>
          </a:p>
        </p:txBody>
      </p:sp>
    </p:spTree>
    <p:extLst>
      <p:ext uri="{BB962C8B-B14F-4D97-AF65-F5344CB8AC3E}">
        <p14:creationId xmlns:p14="http://schemas.microsoft.com/office/powerpoint/2010/main" val="278752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B1D872-C40B-40FA-A5DA-BEBEC976FFD7}"/>
              </a:ext>
            </a:extLst>
          </p:cNvPr>
          <p:cNvSpPr>
            <a:spLocks noGrp="1"/>
          </p:cNvSpPr>
          <p:nvPr>
            <p:ph type="title"/>
          </p:nvPr>
        </p:nvSpPr>
        <p:spPr/>
        <p:txBody>
          <a:bodyPr/>
          <a:lstStyle/>
          <a:p>
            <a:r>
              <a:rPr lang="tr-TR" dirty="0"/>
              <a:t>Kullanılan Teknolojiler</a:t>
            </a:r>
          </a:p>
        </p:txBody>
      </p:sp>
      <p:sp>
        <p:nvSpPr>
          <p:cNvPr id="3" name="İçerik Yer Tutucusu 2">
            <a:extLst>
              <a:ext uri="{FF2B5EF4-FFF2-40B4-BE49-F238E27FC236}">
                <a16:creationId xmlns:a16="http://schemas.microsoft.com/office/drawing/2014/main" id="{BE7082F2-1A25-4A2C-AABB-BFB6B8486A6B}"/>
              </a:ext>
            </a:extLst>
          </p:cNvPr>
          <p:cNvSpPr>
            <a:spLocks noGrp="1"/>
          </p:cNvSpPr>
          <p:nvPr>
            <p:ph idx="1"/>
          </p:nvPr>
        </p:nvSpPr>
        <p:spPr/>
        <p:txBody>
          <a:bodyPr/>
          <a:lstStyle/>
          <a:p>
            <a:r>
              <a:rPr lang="tr-TR" dirty="0"/>
              <a:t>Projenin temelinde .NET Framework 4.7.2 kullanıldı. Windows Forms Uygulaması ile tasarlandı. Veri tabanı olarak Microsoft Office Access </a:t>
            </a:r>
            <a:r>
              <a:rPr lang="tr-TR"/>
              <a:t>kullanıldı. </a:t>
            </a:r>
            <a:endParaRPr lang="tr-TR" dirty="0"/>
          </a:p>
        </p:txBody>
      </p:sp>
    </p:spTree>
    <p:extLst>
      <p:ext uri="{BB962C8B-B14F-4D97-AF65-F5344CB8AC3E}">
        <p14:creationId xmlns:p14="http://schemas.microsoft.com/office/powerpoint/2010/main" val="400829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BF07329F-FADB-4288-9C6D-915F0F546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340" y="708448"/>
            <a:ext cx="5992061" cy="4277322"/>
          </a:xfrm>
          <a:prstGeom prst="rect">
            <a:avLst/>
          </a:prstGeom>
        </p:spPr>
      </p:pic>
      <p:sp>
        <p:nvSpPr>
          <p:cNvPr id="6" name="Metin kutusu 5">
            <a:extLst>
              <a:ext uri="{FF2B5EF4-FFF2-40B4-BE49-F238E27FC236}">
                <a16:creationId xmlns:a16="http://schemas.microsoft.com/office/drawing/2014/main" id="{2EB8933E-61D4-498D-9A2D-9B823D29169E}"/>
              </a:ext>
            </a:extLst>
          </p:cNvPr>
          <p:cNvSpPr txBox="1"/>
          <p:nvPr/>
        </p:nvSpPr>
        <p:spPr>
          <a:xfrm>
            <a:off x="864523" y="5964886"/>
            <a:ext cx="5892382" cy="369332"/>
          </a:xfrm>
          <a:prstGeom prst="rect">
            <a:avLst/>
          </a:prstGeom>
          <a:noFill/>
        </p:spPr>
        <p:txBody>
          <a:bodyPr wrap="none" rtlCol="0">
            <a:spAutoFit/>
          </a:bodyPr>
          <a:lstStyle/>
          <a:p>
            <a:r>
              <a:rPr lang="tr-TR" dirty="0"/>
              <a:t>Giriş ekranında doktor ya da hasta girişini seçmeniz gerekiyor.</a:t>
            </a:r>
          </a:p>
        </p:txBody>
      </p:sp>
    </p:spTree>
    <p:extLst>
      <p:ext uri="{BB962C8B-B14F-4D97-AF65-F5344CB8AC3E}">
        <p14:creationId xmlns:p14="http://schemas.microsoft.com/office/powerpoint/2010/main" val="3354647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2EB8933E-61D4-498D-9A2D-9B823D29169E}"/>
              </a:ext>
            </a:extLst>
          </p:cNvPr>
          <p:cNvSpPr txBox="1"/>
          <p:nvPr/>
        </p:nvSpPr>
        <p:spPr>
          <a:xfrm>
            <a:off x="864523" y="5964886"/>
            <a:ext cx="8796126" cy="369332"/>
          </a:xfrm>
          <a:prstGeom prst="rect">
            <a:avLst/>
          </a:prstGeom>
          <a:noFill/>
        </p:spPr>
        <p:txBody>
          <a:bodyPr wrap="none" rtlCol="0">
            <a:spAutoFit/>
          </a:bodyPr>
          <a:lstStyle/>
          <a:p>
            <a:r>
              <a:rPr lang="tr-TR" dirty="0"/>
              <a:t>Doktor girişini seçmeniz durumunda doktor kimliğiniz ve şifreniz ile giriş yapmanız gerekiyor.</a:t>
            </a:r>
          </a:p>
        </p:txBody>
      </p:sp>
      <p:pic>
        <p:nvPicPr>
          <p:cNvPr id="3" name="Resim 2">
            <a:extLst>
              <a:ext uri="{FF2B5EF4-FFF2-40B4-BE49-F238E27FC236}">
                <a16:creationId xmlns:a16="http://schemas.microsoft.com/office/drawing/2014/main" id="{26FE0DF2-A958-4DEC-B567-3C2E0E4E2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7622" y="1017244"/>
            <a:ext cx="3647619" cy="3742857"/>
          </a:xfrm>
          <a:prstGeom prst="rect">
            <a:avLst/>
          </a:prstGeom>
        </p:spPr>
      </p:pic>
    </p:spTree>
    <p:extLst>
      <p:ext uri="{BB962C8B-B14F-4D97-AF65-F5344CB8AC3E}">
        <p14:creationId xmlns:p14="http://schemas.microsoft.com/office/powerpoint/2010/main" val="4757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2EB8933E-61D4-498D-9A2D-9B823D29169E}"/>
              </a:ext>
            </a:extLst>
          </p:cNvPr>
          <p:cNvSpPr txBox="1"/>
          <p:nvPr/>
        </p:nvSpPr>
        <p:spPr>
          <a:xfrm>
            <a:off x="806334" y="5429137"/>
            <a:ext cx="8869351" cy="646331"/>
          </a:xfrm>
          <a:prstGeom prst="rect">
            <a:avLst/>
          </a:prstGeom>
          <a:noFill/>
        </p:spPr>
        <p:txBody>
          <a:bodyPr wrap="none" rtlCol="0">
            <a:spAutoFit/>
          </a:bodyPr>
          <a:lstStyle/>
          <a:p>
            <a:r>
              <a:rPr lang="tr-TR" dirty="0"/>
              <a:t>Doktor ekranında varılan hastaları görüntüleyebilir, yeni bir hasta ekleyebilir, var olan hastayı </a:t>
            </a:r>
          </a:p>
          <a:p>
            <a:r>
              <a:rPr lang="tr-TR" dirty="0"/>
              <a:t>silebilir ya da düzenleyebilirsiniz.</a:t>
            </a:r>
          </a:p>
        </p:txBody>
      </p:sp>
      <p:pic>
        <p:nvPicPr>
          <p:cNvPr id="4" name="Resim 3">
            <a:extLst>
              <a:ext uri="{FF2B5EF4-FFF2-40B4-BE49-F238E27FC236}">
                <a16:creationId xmlns:a16="http://schemas.microsoft.com/office/drawing/2014/main" id="{0BB41CC0-922E-4CF6-A274-C8E8FEF17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0705" y="846973"/>
            <a:ext cx="7630590" cy="4582164"/>
          </a:xfrm>
          <a:prstGeom prst="rect">
            <a:avLst/>
          </a:prstGeom>
        </p:spPr>
      </p:pic>
    </p:spTree>
    <p:extLst>
      <p:ext uri="{BB962C8B-B14F-4D97-AF65-F5344CB8AC3E}">
        <p14:creationId xmlns:p14="http://schemas.microsoft.com/office/powerpoint/2010/main" val="1042673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2EB8933E-61D4-498D-9A2D-9B823D29169E}"/>
              </a:ext>
            </a:extLst>
          </p:cNvPr>
          <p:cNvSpPr txBox="1"/>
          <p:nvPr/>
        </p:nvSpPr>
        <p:spPr>
          <a:xfrm>
            <a:off x="806334" y="5429137"/>
            <a:ext cx="9168087" cy="646331"/>
          </a:xfrm>
          <a:prstGeom prst="rect">
            <a:avLst/>
          </a:prstGeom>
          <a:noFill/>
        </p:spPr>
        <p:txBody>
          <a:bodyPr wrap="none" rtlCol="0">
            <a:spAutoFit/>
          </a:bodyPr>
          <a:lstStyle/>
          <a:p>
            <a:r>
              <a:rPr lang="tr-TR" dirty="0"/>
              <a:t>Hasta girişini seçmeniz durumunda TC kimlik numaranız ve hastane tarafından verilen şifreniz ile</a:t>
            </a:r>
          </a:p>
          <a:p>
            <a:r>
              <a:rPr lang="tr-TR" dirty="0"/>
              <a:t>giriş yapmanız gerekiyor.</a:t>
            </a:r>
          </a:p>
        </p:txBody>
      </p:sp>
      <p:pic>
        <p:nvPicPr>
          <p:cNvPr id="3" name="Resim 2">
            <a:extLst>
              <a:ext uri="{FF2B5EF4-FFF2-40B4-BE49-F238E27FC236}">
                <a16:creationId xmlns:a16="http://schemas.microsoft.com/office/drawing/2014/main" id="{276035EC-9691-43B4-AE03-98F02F2C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5206" y="1134340"/>
            <a:ext cx="3648584" cy="3724795"/>
          </a:xfrm>
          <a:prstGeom prst="rect">
            <a:avLst/>
          </a:prstGeom>
        </p:spPr>
      </p:pic>
    </p:spTree>
    <p:extLst>
      <p:ext uri="{BB962C8B-B14F-4D97-AF65-F5344CB8AC3E}">
        <p14:creationId xmlns:p14="http://schemas.microsoft.com/office/powerpoint/2010/main" val="2048381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2EB8933E-61D4-498D-9A2D-9B823D29169E}"/>
              </a:ext>
            </a:extLst>
          </p:cNvPr>
          <p:cNvSpPr txBox="1"/>
          <p:nvPr/>
        </p:nvSpPr>
        <p:spPr>
          <a:xfrm>
            <a:off x="606828" y="5420824"/>
            <a:ext cx="10052495" cy="646331"/>
          </a:xfrm>
          <a:prstGeom prst="rect">
            <a:avLst/>
          </a:prstGeom>
          <a:noFill/>
        </p:spPr>
        <p:txBody>
          <a:bodyPr wrap="none" rtlCol="0">
            <a:spAutoFit/>
          </a:bodyPr>
          <a:lstStyle/>
          <a:p>
            <a:r>
              <a:rPr lang="tr-TR" dirty="0"/>
              <a:t>Hasta ekranında kişisel bilgilerinizi, var olan Covid-19 üzerinde etkisi olan hastalıklarınızı, aşı durumunuzu,</a:t>
            </a:r>
          </a:p>
          <a:p>
            <a:r>
              <a:rPr lang="tr-TR" dirty="0"/>
              <a:t>mevcut karantina durumunuzu öğrenebilirsiniz.</a:t>
            </a:r>
          </a:p>
        </p:txBody>
      </p:sp>
      <p:pic>
        <p:nvPicPr>
          <p:cNvPr id="3" name="Resim 2">
            <a:extLst>
              <a:ext uri="{FF2B5EF4-FFF2-40B4-BE49-F238E27FC236}">
                <a16:creationId xmlns:a16="http://schemas.microsoft.com/office/drawing/2014/main" id="{4A553E85-0E5F-4A83-ACDB-4DEBD4E76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3619" y="681241"/>
            <a:ext cx="5504762" cy="4647619"/>
          </a:xfrm>
          <a:prstGeom prst="rect">
            <a:avLst/>
          </a:prstGeom>
        </p:spPr>
      </p:pic>
    </p:spTree>
    <p:extLst>
      <p:ext uri="{BB962C8B-B14F-4D97-AF65-F5344CB8AC3E}">
        <p14:creationId xmlns:p14="http://schemas.microsoft.com/office/powerpoint/2010/main" val="4008329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A2E2619-19FF-44EC-AF7C-40C2639459F2}"/>
              </a:ext>
            </a:extLst>
          </p:cNvPr>
          <p:cNvSpPr>
            <a:spLocks noGrp="1"/>
          </p:cNvSpPr>
          <p:nvPr>
            <p:ph idx="1"/>
          </p:nvPr>
        </p:nvSpPr>
        <p:spPr>
          <a:xfrm>
            <a:off x="597131" y="5907174"/>
            <a:ext cx="2603269" cy="610004"/>
          </a:xfrm>
        </p:spPr>
        <p:txBody>
          <a:bodyPr/>
          <a:lstStyle/>
          <a:p>
            <a:pPr marL="0" indent="0">
              <a:buNone/>
            </a:pPr>
            <a:r>
              <a:rPr lang="tr-TR" dirty="0"/>
              <a:t>Teşekkür ederiz</a:t>
            </a:r>
          </a:p>
        </p:txBody>
      </p:sp>
    </p:spTree>
    <p:extLst>
      <p:ext uri="{BB962C8B-B14F-4D97-AF65-F5344CB8AC3E}">
        <p14:creationId xmlns:p14="http://schemas.microsoft.com/office/powerpoint/2010/main" val="330587862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178</Words>
  <Application>Microsoft Office PowerPoint</Application>
  <PresentationFormat>Geniş ekran</PresentationFormat>
  <Paragraphs>17</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Calibri</vt:lpstr>
      <vt:lpstr>Calibri Light</vt:lpstr>
      <vt:lpstr>Office Teması</vt:lpstr>
      <vt:lpstr>Covid-19 Tracking System</vt:lpstr>
      <vt:lpstr>Amaç</vt:lpstr>
      <vt:lpstr>Kullanılan Teknolojiler</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Tracking System</dc:title>
  <dc:creator>Kaan Paşa</dc:creator>
  <cp:lastModifiedBy>Kaan Paşa</cp:lastModifiedBy>
  <cp:revision>6</cp:revision>
  <dcterms:created xsi:type="dcterms:W3CDTF">2021-12-20T08:53:51Z</dcterms:created>
  <dcterms:modified xsi:type="dcterms:W3CDTF">2021-12-20T11:01:18Z</dcterms:modified>
</cp:coreProperties>
</file>