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61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9701-FF19-4052-A20A-85153F41373C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AB0-F2F6-4688-823A-4A2475BB1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9701-FF19-4052-A20A-85153F41373C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AB0-F2F6-4688-823A-4A2475BB1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9701-FF19-4052-A20A-85153F41373C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AB0-F2F6-4688-823A-4A2475BB1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1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9701-FF19-4052-A20A-85153F41373C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AB0-F2F6-4688-823A-4A2475BB1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9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9701-FF19-4052-A20A-85153F41373C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AB0-F2F6-4688-823A-4A2475BB1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2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9701-FF19-4052-A20A-85153F41373C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AB0-F2F6-4688-823A-4A2475BB1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3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9701-FF19-4052-A20A-85153F41373C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AB0-F2F6-4688-823A-4A2475BB1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7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9701-FF19-4052-A20A-85153F41373C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AB0-F2F6-4688-823A-4A2475BB1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09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9701-FF19-4052-A20A-85153F41373C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AB0-F2F6-4688-823A-4A2475BB1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1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9701-FF19-4052-A20A-85153F41373C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AB0-F2F6-4688-823A-4A2475BB1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3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59701-FF19-4052-A20A-85153F41373C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0AAB0-F2F6-4688-823A-4A2475BB1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3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59701-FF19-4052-A20A-85153F41373C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0AAB0-F2F6-4688-823A-4A2475BB1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1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460" y="0"/>
            <a:ext cx="7627620" cy="686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2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59" y="0"/>
            <a:ext cx="79010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0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/>
          <a:srcRect l="4626"/>
          <a:stretch/>
        </p:blipFill>
        <p:spPr>
          <a:xfrm>
            <a:off x="2260600" y="0"/>
            <a:ext cx="75932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58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0</Words>
  <Application>Microsoft Office PowerPoint</Application>
  <PresentationFormat>Geniş ekran</PresentationFormat>
  <Paragraphs>0</Paragraphs>
  <Slides>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</vt:vector>
  </TitlesOfParts>
  <Company>Silentall Unattended Installer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ronaldinho424</dc:creator>
  <cp:lastModifiedBy>ronaldinho424</cp:lastModifiedBy>
  <cp:revision>4</cp:revision>
  <dcterms:created xsi:type="dcterms:W3CDTF">2022-02-08T13:39:33Z</dcterms:created>
  <dcterms:modified xsi:type="dcterms:W3CDTF">2022-02-10T07:48:57Z</dcterms:modified>
</cp:coreProperties>
</file>