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37CA3-0CC5-CDF7-ABB5-5AFC4CB8D06F}" v="447" dt="2022-11-01T12:11:43.178"/>
    <p1510:client id="{921BFDB9-E323-4378-075C-25CE21E926D1}" v="591" dt="2022-10-31T14:37:51.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5185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8983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3501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05116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7982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5209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8942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815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18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4986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11/1/2022</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993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11/1/2022</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62427705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tutorialspoint.com/design_pattern/design_pattern_overview.htm" TargetMode="External"/><Relationship Id="rId3" Type="http://schemas.openxmlformats.org/officeDocument/2006/relationships/hyperlink" Target="https://sourcemaking.com/design_patterns" TargetMode="External"/><Relationship Id="rId7" Type="http://schemas.openxmlformats.org/officeDocument/2006/relationships/hyperlink" Target="https://talentgrid.io/tr/design-patterns/" TargetMode="Externa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hyperlink" Target="https://www.evrenbal.com/design-patterns-tasarim-desenleri-nedir" TargetMode="External"/><Relationship Id="rId5" Type="http://schemas.openxmlformats.org/officeDocument/2006/relationships/hyperlink" Target="https://www.argenova.com.tr/design-pattern-tasarim-kaliplari-nedir" TargetMode="External"/><Relationship Id="rId4" Type="http://schemas.openxmlformats.org/officeDocument/2006/relationships/hyperlink" Target="https://tugrulbayrak.medium.com/design-patterns-tasarim-kaliplari-3da2018eb9c5" TargetMode="External"/><Relationship Id="rId9" Type="http://schemas.openxmlformats.org/officeDocument/2006/relationships/hyperlink" Target="https://www.freecodecamp.org/news/the-basic-design-patterns-all-developers-need-to-kno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6070DF15-E754-42BB-9A78-F070643B1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069331" y="4934601"/>
            <a:ext cx="8031961" cy="882398"/>
          </a:xfrm>
        </p:spPr>
        <p:txBody>
          <a:bodyPr>
            <a:normAutofit/>
          </a:bodyPr>
          <a:lstStyle/>
          <a:p>
            <a:r>
              <a:rPr lang="tr-TR" sz="4400" b="1" i="1" dirty="0">
                <a:latin typeface="Verdana Pro"/>
                <a:cs typeface="Calibri Light"/>
              </a:rPr>
              <a:t>Design </a:t>
            </a:r>
            <a:r>
              <a:rPr lang="tr-TR" sz="4400" b="1" i="1" dirty="0" err="1">
                <a:latin typeface="Verdana Pro"/>
                <a:cs typeface="Calibri Light"/>
              </a:rPr>
              <a:t>Pattern</a:t>
            </a:r>
          </a:p>
        </p:txBody>
      </p:sp>
      <p:sp>
        <p:nvSpPr>
          <p:cNvPr id="3" name="Alt Başlık 2"/>
          <p:cNvSpPr>
            <a:spLocks noGrp="1"/>
          </p:cNvSpPr>
          <p:nvPr>
            <p:ph type="subTitle" idx="1"/>
          </p:nvPr>
        </p:nvSpPr>
        <p:spPr>
          <a:xfrm>
            <a:off x="2780983" y="5945844"/>
            <a:ext cx="6396471" cy="509627"/>
          </a:xfrm>
        </p:spPr>
        <p:txBody>
          <a:bodyPr vert="horz" lIns="91440" tIns="45720" rIns="91440" bIns="45720" rtlCol="0" anchor="t">
            <a:normAutofit/>
          </a:bodyPr>
          <a:lstStyle/>
          <a:p>
            <a:r>
              <a:rPr lang="tr-TR" sz="1200" b="1" i="1" dirty="0"/>
              <a:t>Kaan Sertel</a:t>
            </a:r>
          </a:p>
        </p:txBody>
      </p:sp>
      <p:pic>
        <p:nvPicPr>
          <p:cNvPr id="10" name="Picture 3" descr="Aqua and green fractal background like floral petal">
            <a:extLst>
              <a:ext uri="{FF2B5EF4-FFF2-40B4-BE49-F238E27FC236}">
                <a16:creationId xmlns:a16="http://schemas.microsoft.com/office/drawing/2014/main" id="{AF0F90F1-4F58-2664-9733-012AECCB312C}"/>
              </a:ext>
            </a:extLst>
          </p:cNvPr>
          <p:cNvPicPr>
            <a:picLocks noChangeAspect="1"/>
          </p:cNvPicPr>
          <p:nvPr/>
        </p:nvPicPr>
        <p:blipFill rotWithShape="1">
          <a:blip r:embed="rId2"/>
          <a:srcRect t="15907" r="-7" b="34800"/>
          <a:stretch/>
        </p:blipFill>
        <p:spPr>
          <a:xfrm>
            <a:off x="-15059" y="1"/>
            <a:ext cx="12200741" cy="4510316"/>
          </a:xfrm>
          <a:prstGeom prst="rect">
            <a:avLst/>
          </a:prstGeom>
        </p:spPr>
      </p:pic>
      <p:grpSp>
        <p:nvGrpSpPr>
          <p:cNvPr id="12" name="Group 12">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32" y="4252353"/>
            <a:ext cx="12157773" cy="494218"/>
            <a:chOff x="18956" y="5952517"/>
            <a:chExt cx="12157773" cy="494218"/>
          </a:xfrm>
          <a:solidFill>
            <a:schemeClr val="bg1"/>
          </a:solidFill>
        </p:grpSpPr>
        <p:sp>
          <p:nvSpPr>
            <p:cNvPr id="14"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 name="Metin kutusu 3">
            <a:extLst>
              <a:ext uri="{FF2B5EF4-FFF2-40B4-BE49-F238E27FC236}">
                <a16:creationId xmlns:a16="http://schemas.microsoft.com/office/drawing/2014/main" id="{40587CCC-FE8E-0D4F-4F7E-E58B019EF6E4}"/>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 / 29</a:t>
            </a:r>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2464873" y="194811"/>
            <a:ext cx="7636618" cy="14635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50000"/>
              </a:lnSpc>
              <a:spcAft>
                <a:spcPts val="600"/>
              </a:spcAft>
            </a:pPr>
            <a:r>
              <a:rPr lang="en-US" b="1" i="1" dirty="0">
                <a:ea typeface="+mn-lt"/>
                <a:cs typeface="+mn-lt"/>
              </a:rPr>
              <a:t>Bir </a:t>
            </a:r>
            <a:r>
              <a:rPr lang="en-US" b="1" i="1" dirty="0" err="1">
                <a:ea typeface="+mn-lt"/>
                <a:cs typeface="+mn-lt"/>
              </a:rPr>
              <a:t>nesneyi</a:t>
            </a:r>
            <a:r>
              <a:rPr lang="en-US" b="1" i="1" dirty="0">
                <a:ea typeface="+mn-lt"/>
                <a:cs typeface="+mn-lt"/>
              </a:rPr>
              <a:t> “</a:t>
            </a:r>
            <a:r>
              <a:rPr lang="en-US" b="1" i="1" dirty="0" err="1">
                <a:ea typeface="+mn-lt"/>
                <a:cs typeface="+mn-lt"/>
              </a:rPr>
              <a:t>dışarıdan</a:t>
            </a:r>
            <a:r>
              <a:rPr lang="en-US" b="1" i="1" dirty="0">
                <a:ea typeface="+mn-lt"/>
                <a:cs typeface="+mn-lt"/>
              </a:rPr>
              <a:t>” </a:t>
            </a:r>
            <a:r>
              <a:rPr lang="en-US" b="1" i="1" dirty="0" err="1">
                <a:ea typeface="+mn-lt"/>
                <a:cs typeface="+mn-lt"/>
              </a:rPr>
              <a:t>kopyalamak</a:t>
            </a:r>
            <a:r>
              <a:rPr lang="en-US" b="1" i="1" dirty="0">
                <a:ea typeface="+mn-lt"/>
                <a:cs typeface="+mn-lt"/>
              </a:rPr>
              <a:t> her zaman </a:t>
            </a:r>
            <a:r>
              <a:rPr lang="en-US" b="1" i="1" dirty="0" err="1">
                <a:ea typeface="+mn-lt"/>
                <a:cs typeface="+mn-lt"/>
              </a:rPr>
              <a:t>mümkün</a:t>
            </a:r>
            <a:r>
              <a:rPr lang="en-US" b="1" i="1" dirty="0">
                <a:ea typeface="+mn-lt"/>
                <a:cs typeface="+mn-lt"/>
              </a:rPr>
              <a:t> </a:t>
            </a:r>
            <a:r>
              <a:rPr lang="en-US" b="1" i="1" dirty="0" err="1">
                <a:ea typeface="+mn-lt"/>
                <a:cs typeface="+mn-lt"/>
              </a:rPr>
              <a:t>olmayabilir</a:t>
            </a:r>
            <a:r>
              <a:rPr lang="en-US" b="1" i="1" dirty="0">
                <a:ea typeface="+mn-lt"/>
                <a:cs typeface="+mn-lt"/>
              </a:rPr>
              <a:t> </a:t>
            </a:r>
            <a:r>
              <a:rPr lang="en-US" b="1" i="1" dirty="0" err="1">
                <a:ea typeface="+mn-lt"/>
                <a:cs typeface="+mn-lt"/>
              </a:rPr>
              <a:t>çünkü</a:t>
            </a:r>
            <a:r>
              <a:rPr lang="en-US" b="1" i="1" dirty="0">
                <a:ea typeface="+mn-lt"/>
                <a:cs typeface="+mn-lt"/>
              </a:rPr>
              <a:t> </a:t>
            </a:r>
            <a:r>
              <a:rPr lang="en-US" b="1" i="1" dirty="0" err="1">
                <a:ea typeface="+mn-lt"/>
                <a:cs typeface="+mn-lt"/>
              </a:rPr>
              <a:t>bazı</a:t>
            </a:r>
            <a:r>
              <a:rPr lang="en-US" b="1" i="1" dirty="0">
                <a:ea typeface="+mn-lt"/>
                <a:cs typeface="+mn-lt"/>
              </a:rPr>
              <a:t> </a:t>
            </a:r>
            <a:r>
              <a:rPr lang="en-US" b="1" i="1" dirty="0" err="1">
                <a:ea typeface="+mn-lt"/>
                <a:cs typeface="+mn-lt"/>
              </a:rPr>
              <a:t>alanları</a:t>
            </a:r>
            <a:r>
              <a:rPr lang="en-US" b="1" i="1" dirty="0">
                <a:ea typeface="+mn-lt"/>
                <a:cs typeface="+mn-lt"/>
              </a:rPr>
              <a:t> </a:t>
            </a:r>
            <a:r>
              <a:rPr lang="en-US" b="1" i="1" dirty="0" err="1">
                <a:ea typeface="+mn-lt"/>
                <a:cs typeface="+mn-lt"/>
              </a:rPr>
              <a:t>özel</a:t>
            </a:r>
            <a:r>
              <a:rPr lang="en-US" b="1" i="1" dirty="0">
                <a:ea typeface="+mn-lt"/>
                <a:cs typeface="+mn-lt"/>
              </a:rPr>
              <a:t> (private) </a:t>
            </a:r>
            <a:r>
              <a:rPr lang="en-US" b="1" i="1" dirty="0" err="1">
                <a:ea typeface="+mn-lt"/>
                <a:cs typeface="+mn-lt"/>
              </a:rPr>
              <a:t>tanımlanmış</a:t>
            </a:r>
            <a:r>
              <a:rPr lang="en-US" b="1" i="1" dirty="0">
                <a:ea typeface="+mn-lt"/>
                <a:cs typeface="+mn-lt"/>
              </a:rPr>
              <a:t> </a:t>
            </a:r>
            <a:r>
              <a:rPr lang="en-US" b="1" i="1" dirty="0" err="1">
                <a:ea typeface="+mn-lt"/>
                <a:cs typeface="+mn-lt"/>
              </a:rPr>
              <a:t>ve</a:t>
            </a:r>
            <a:r>
              <a:rPr lang="en-US" b="1" i="1" dirty="0">
                <a:ea typeface="+mn-lt"/>
                <a:cs typeface="+mn-lt"/>
              </a:rPr>
              <a:t> </a:t>
            </a:r>
            <a:r>
              <a:rPr lang="en-US" b="1" i="1" dirty="0" err="1">
                <a:ea typeface="+mn-lt"/>
                <a:cs typeface="+mn-lt"/>
              </a:rPr>
              <a:t>objenin</a:t>
            </a:r>
            <a:r>
              <a:rPr lang="en-US" b="1" i="1" dirty="0">
                <a:ea typeface="+mn-lt"/>
                <a:cs typeface="+mn-lt"/>
              </a:rPr>
              <a:t> </a:t>
            </a:r>
            <a:r>
              <a:rPr lang="en-US" b="1" i="1" dirty="0" err="1">
                <a:ea typeface="+mn-lt"/>
                <a:cs typeface="+mn-lt"/>
              </a:rPr>
              <a:t>dışından</a:t>
            </a:r>
            <a:r>
              <a:rPr lang="en-US" b="1" i="1" dirty="0">
                <a:ea typeface="+mn-lt"/>
                <a:cs typeface="+mn-lt"/>
              </a:rPr>
              <a:t> </a:t>
            </a:r>
            <a:r>
              <a:rPr lang="en-US" b="1" i="1" dirty="0" err="1">
                <a:ea typeface="+mn-lt"/>
                <a:cs typeface="+mn-lt"/>
              </a:rPr>
              <a:t>görülemiyor</a:t>
            </a:r>
            <a:r>
              <a:rPr lang="en-US" b="1" i="1" dirty="0">
                <a:ea typeface="+mn-lt"/>
                <a:cs typeface="+mn-lt"/>
              </a:rPr>
              <a:t> </a:t>
            </a:r>
            <a:r>
              <a:rPr lang="en-US" b="1" i="1" dirty="0" err="1">
                <a:ea typeface="+mn-lt"/>
                <a:cs typeface="+mn-lt"/>
              </a:rPr>
              <a:t>olabilir</a:t>
            </a:r>
            <a:r>
              <a:rPr lang="en-US" b="1" i="1" dirty="0">
                <a:ea typeface="+mn-lt"/>
                <a:cs typeface="+mn-lt"/>
              </a:rPr>
              <a:t>.</a:t>
            </a:r>
          </a:p>
        </p:txBody>
      </p:sp>
      <p:pic>
        <p:nvPicPr>
          <p:cNvPr id="4" name="Resim 4">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2539690" y="1993778"/>
            <a:ext cx="7559404" cy="37797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064C44FB-2761-B654-D7A5-919D1C1D429A}"/>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10 / 29</a:t>
            </a:r>
          </a:p>
        </p:txBody>
      </p:sp>
    </p:spTree>
    <p:extLst>
      <p:ext uri="{BB962C8B-B14F-4D97-AF65-F5344CB8AC3E}">
        <p14:creationId xmlns:p14="http://schemas.microsoft.com/office/powerpoint/2010/main" val="48893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773269" y="1377807"/>
            <a:ext cx="3370079" cy="4792068"/>
          </a:xfrm>
        </p:spPr>
        <p:txBody>
          <a:bodyPr>
            <a:normAutofit/>
          </a:bodyPr>
          <a:lstStyle/>
          <a:p>
            <a:r>
              <a:rPr lang="tr-TR" b="1" i="1" dirty="0">
                <a:latin typeface="Verdana Pro"/>
                <a:ea typeface="+mj-lt"/>
                <a:cs typeface="+mj-lt"/>
              </a:rPr>
              <a:t>Builder </a:t>
            </a:r>
            <a:r>
              <a:rPr lang="tr-TR" b="1" i="1" dirty="0" err="1">
                <a:latin typeface="Verdana Pro"/>
                <a:ea typeface="+mj-lt"/>
                <a:cs typeface="+mj-lt"/>
              </a:rPr>
              <a:t>Pattern</a:t>
            </a:r>
            <a:endParaRPr lang="tr-TR" b="1" dirty="0" err="1">
              <a:latin typeface="Verdana Pro"/>
            </a:endParaRPr>
          </a:p>
          <a:p>
            <a:endParaRPr lang="tr-TR" b="1" i="1" dirty="0">
              <a:latin typeface="Verdana Pro"/>
              <a:ea typeface="+mj-lt"/>
              <a:cs typeface="+mj-lt"/>
            </a:endParaRP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187667" y="2515684"/>
            <a:ext cx="6164363" cy="1504368"/>
          </a:xfrm>
        </p:spPr>
        <p:txBody>
          <a:bodyPr vert="horz" lIns="91440" tIns="45720" rIns="91440" bIns="45720" rtlCol="0" anchor="t">
            <a:normAutofit fontScale="85000" lnSpcReduction="20000"/>
          </a:bodyPr>
          <a:lstStyle/>
          <a:p>
            <a:r>
              <a:rPr lang="tr-TR" b="1" i="1" dirty="0">
                <a:ea typeface="+mn-lt"/>
                <a:cs typeface="+mn-lt"/>
              </a:rPr>
              <a:t>Builder karmaşık nesnelerin adım adım oluşturulduğu bir tasarım desenidir. Bu desen aynı kurucu kod ile farklı tür ve gösterimdeki nesneleri oluşturmanıza olanak sağlar.</a:t>
            </a:r>
          </a:p>
        </p:txBody>
      </p:sp>
      <p:sp>
        <p:nvSpPr>
          <p:cNvPr id="5" name="Metin kutusu 4">
            <a:extLst>
              <a:ext uri="{FF2B5EF4-FFF2-40B4-BE49-F238E27FC236}">
                <a16:creationId xmlns:a16="http://schemas.microsoft.com/office/drawing/2014/main" id="{96B89635-7430-8401-90E5-271E44415702}"/>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11 / 29</a:t>
            </a:r>
          </a:p>
        </p:txBody>
      </p:sp>
    </p:spTree>
    <p:extLst>
      <p:ext uri="{BB962C8B-B14F-4D97-AF65-F5344CB8AC3E}">
        <p14:creationId xmlns:p14="http://schemas.microsoft.com/office/powerpoint/2010/main" val="244799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2500732" y="580293"/>
            <a:ext cx="7636618" cy="9256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50000"/>
              </a:lnSpc>
              <a:spcAft>
                <a:spcPts val="600"/>
              </a:spcAft>
            </a:pPr>
            <a:r>
              <a:rPr lang="en-US" b="1" dirty="0" err="1">
                <a:ea typeface="+mn-lt"/>
                <a:cs typeface="+mn-lt"/>
              </a:rPr>
              <a:t>Olası</a:t>
            </a:r>
            <a:r>
              <a:rPr lang="en-US" b="1" dirty="0">
                <a:ea typeface="+mn-lt"/>
                <a:cs typeface="+mn-lt"/>
              </a:rPr>
              <a:t> her </a:t>
            </a:r>
            <a:r>
              <a:rPr lang="en-US" b="1" dirty="0" err="1">
                <a:ea typeface="+mn-lt"/>
                <a:cs typeface="+mn-lt"/>
              </a:rPr>
              <a:t>yapılandırma</a:t>
            </a:r>
            <a:r>
              <a:rPr lang="en-US" b="1" dirty="0">
                <a:ea typeface="+mn-lt"/>
                <a:cs typeface="+mn-lt"/>
              </a:rPr>
              <a:t> </a:t>
            </a:r>
            <a:r>
              <a:rPr lang="en-US" b="1" dirty="0" err="1">
                <a:ea typeface="+mn-lt"/>
                <a:cs typeface="+mn-lt"/>
              </a:rPr>
              <a:t>için</a:t>
            </a:r>
            <a:r>
              <a:rPr lang="en-US" b="1" dirty="0">
                <a:ea typeface="+mn-lt"/>
                <a:cs typeface="+mn-lt"/>
              </a:rPr>
              <a:t> </a:t>
            </a:r>
            <a:r>
              <a:rPr lang="en-US" b="1" dirty="0" err="1">
                <a:ea typeface="+mn-lt"/>
                <a:cs typeface="+mn-lt"/>
              </a:rPr>
              <a:t>bir</a:t>
            </a:r>
            <a:r>
              <a:rPr lang="en-US" b="1" dirty="0">
                <a:ea typeface="+mn-lt"/>
                <a:cs typeface="+mn-lt"/>
              </a:rPr>
              <a:t> alt </a:t>
            </a:r>
            <a:r>
              <a:rPr lang="en-US" b="1" dirty="0" err="1">
                <a:ea typeface="+mn-lt"/>
                <a:cs typeface="+mn-lt"/>
              </a:rPr>
              <a:t>sınıf</a:t>
            </a:r>
            <a:r>
              <a:rPr lang="en-US" b="1" dirty="0">
                <a:ea typeface="+mn-lt"/>
                <a:cs typeface="+mn-lt"/>
              </a:rPr>
              <a:t> </a:t>
            </a:r>
            <a:r>
              <a:rPr lang="en-US" b="1" dirty="0" err="1">
                <a:ea typeface="+mn-lt"/>
                <a:cs typeface="+mn-lt"/>
              </a:rPr>
              <a:t>oluşturarak</a:t>
            </a:r>
            <a:r>
              <a:rPr lang="en-US" b="1" dirty="0">
                <a:ea typeface="+mn-lt"/>
                <a:cs typeface="+mn-lt"/>
              </a:rPr>
              <a:t> </a:t>
            </a:r>
            <a:r>
              <a:rPr lang="en-US" b="1" dirty="0" err="1">
                <a:ea typeface="+mn-lt"/>
                <a:cs typeface="+mn-lt"/>
              </a:rPr>
              <a:t>programımızı</a:t>
            </a:r>
            <a:r>
              <a:rPr lang="en-US" b="1" dirty="0">
                <a:ea typeface="+mn-lt"/>
                <a:cs typeface="+mn-lt"/>
              </a:rPr>
              <a:t> </a:t>
            </a:r>
            <a:r>
              <a:rPr lang="en-US" b="1" dirty="0" err="1">
                <a:ea typeface="+mn-lt"/>
                <a:cs typeface="+mn-lt"/>
              </a:rPr>
              <a:t>çok</a:t>
            </a:r>
            <a:r>
              <a:rPr lang="en-US" b="1" dirty="0">
                <a:ea typeface="+mn-lt"/>
                <a:cs typeface="+mn-lt"/>
              </a:rPr>
              <a:t> </a:t>
            </a:r>
            <a:r>
              <a:rPr lang="en-US" b="1" dirty="0" err="1">
                <a:ea typeface="+mn-lt"/>
                <a:cs typeface="+mn-lt"/>
              </a:rPr>
              <a:t>komplike</a:t>
            </a:r>
            <a:r>
              <a:rPr lang="en-US" b="1" dirty="0">
                <a:ea typeface="+mn-lt"/>
                <a:cs typeface="+mn-lt"/>
              </a:rPr>
              <a:t> </a:t>
            </a:r>
            <a:r>
              <a:rPr lang="en-US" b="1" dirty="0" err="1">
                <a:ea typeface="+mn-lt"/>
                <a:cs typeface="+mn-lt"/>
              </a:rPr>
              <a:t>bir</a:t>
            </a:r>
            <a:r>
              <a:rPr lang="en-US" b="1" dirty="0">
                <a:ea typeface="+mn-lt"/>
                <a:cs typeface="+mn-lt"/>
              </a:rPr>
              <a:t> hale </a:t>
            </a:r>
            <a:r>
              <a:rPr lang="en-US" b="1" dirty="0" err="1">
                <a:ea typeface="+mn-lt"/>
                <a:cs typeface="+mn-lt"/>
              </a:rPr>
              <a:t>getiriyor</a:t>
            </a:r>
            <a:r>
              <a:rPr lang="en-US" b="1" dirty="0">
                <a:ea typeface="+mn-lt"/>
                <a:cs typeface="+mn-lt"/>
              </a:rPr>
              <a:t> </a:t>
            </a:r>
            <a:r>
              <a:rPr lang="en-US" b="1" dirty="0" err="1">
                <a:ea typeface="+mn-lt"/>
                <a:cs typeface="+mn-lt"/>
              </a:rPr>
              <a:t>olabiliriz</a:t>
            </a:r>
            <a:r>
              <a:rPr lang="en-US" b="1" dirty="0">
                <a:ea typeface="+mn-lt"/>
                <a:cs typeface="+mn-lt"/>
              </a:rPr>
              <a:t>.</a:t>
            </a:r>
          </a:p>
        </p:txBody>
      </p:sp>
      <p:pic>
        <p:nvPicPr>
          <p:cNvPr id="4" name="Resim 4">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3079647" y="1993778"/>
            <a:ext cx="6479489" cy="37797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02EE442C-DCA9-68DE-B2B9-9596B8D0EA82}"/>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12 / 29</a:t>
            </a:r>
          </a:p>
        </p:txBody>
      </p:sp>
    </p:spTree>
    <p:extLst>
      <p:ext uri="{BB962C8B-B14F-4D97-AF65-F5344CB8AC3E}">
        <p14:creationId xmlns:p14="http://schemas.microsoft.com/office/powerpoint/2010/main" val="166159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722732" y="580293"/>
            <a:ext cx="11348925" cy="9256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50000"/>
              </a:lnSpc>
              <a:spcAft>
                <a:spcPts val="600"/>
              </a:spcAft>
            </a:pPr>
            <a:r>
              <a:rPr lang="en-US" b="1" dirty="0" err="1">
                <a:ea typeface="+mn-lt"/>
                <a:cs typeface="+mn-lt"/>
              </a:rPr>
              <a:t>Çok</a:t>
            </a:r>
            <a:r>
              <a:rPr lang="en-US" b="1" dirty="0">
                <a:ea typeface="+mn-lt"/>
                <a:cs typeface="+mn-lt"/>
              </a:rPr>
              <a:t> </a:t>
            </a:r>
            <a:r>
              <a:rPr lang="en-US" b="1" dirty="0" err="1">
                <a:ea typeface="+mn-lt"/>
                <a:cs typeface="+mn-lt"/>
              </a:rPr>
              <a:t>fazla</a:t>
            </a:r>
            <a:r>
              <a:rPr lang="en-US" b="1" dirty="0">
                <a:ea typeface="+mn-lt"/>
                <a:cs typeface="+mn-lt"/>
              </a:rPr>
              <a:t> </a:t>
            </a:r>
            <a:r>
              <a:rPr lang="en-US" b="1" dirty="0" err="1">
                <a:ea typeface="+mn-lt"/>
                <a:cs typeface="+mn-lt"/>
              </a:rPr>
              <a:t>paremetresi</a:t>
            </a:r>
            <a:r>
              <a:rPr lang="en-US" b="1" dirty="0">
                <a:ea typeface="+mn-lt"/>
                <a:cs typeface="+mn-lt"/>
              </a:rPr>
              <a:t> </a:t>
            </a:r>
            <a:r>
              <a:rPr lang="en-US" b="1" dirty="0" err="1">
                <a:ea typeface="+mn-lt"/>
                <a:cs typeface="+mn-lt"/>
              </a:rPr>
              <a:t>olan</a:t>
            </a:r>
            <a:r>
              <a:rPr lang="en-US" b="1" dirty="0">
                <a:ea typeface="+mn-lt"/>
                <a:cs typeface="+mn-lt"/>
              </a:rPr>
              <a:t> </a:t>
            </a:r>
            <a:r>
              <a:rPr lang="en-US" b="1" dirty="0" err="1">
                <a:ea typeface="+mn-lt"/>
                <a:cs typeface="+mn-lt"/>
              </a:rPr>
              <a:t>bir</a:t>
            </a:r>
            <a:r>
              <a:rPr lang="en-US" b="1" dirty="0">
                <a:ea typeface="+mn-lt"/>
                <a:cs typeface="+mn-lt"/>
              </a:rPr>
              <a:t> </a:t>
            </a:r>
            <a:r>
              <a:rPr lang="en-US" b="1" dirty="0" err="1">
                <a:ea typeface="+mn-lt"/>
                <a:cs typeface="+mn-lt"/>
              </a:rPr>
              <a:t>kurucu</a:t>
            </a:r>
            <a:r>
              <a:rPr lang="en-US" b="1" dirty="0">
                <a:ea typeface="+mn-lt"/>
                <a:cs typeface="+mn-lt"/>
              </a:rPr>
              <a:t> </a:t>
            </a:r>
            <a:r>
              <a:rPr lang="en-US" b="1" dirty="0" err="1">
                <a:ea typeface="+mn-lt"/>
                <a:cs typeface="+mn-lt"/>
              </a:rPr>
              <a:t>fonksiyonun</a:t>
            </a:r>
            <a:r>
              <a:rPr lang="en-US" b="1" dirty="0">
                <a:ea typeface="+mn-lt"/>
                <a:cs typeface="+mn-lt"/>
              </a:rPr>
              <a:t> </a:t>
            </a:r>
            <a:r>
              <a:rPr lang="en-US" b="1" dirty="0" err="1">
                <a:ea typeface="+mn-lt"/>
                <a:cs typeface="+mn-lt"/>
              </a:rPr>
              <a:t>dezavantajı</a:t>
            </a:r>
            <a:r>
              <a:rPr lang="en-US" b="1" dirty="0">
                <a:ea typeface="+mn-lt"/>
                <a:cs typeface="+mn-lt"/>
              </a:rPr>
              <a:t> </a:t>
            </a:r>
            <a:r>
              <a:rPr lang="en-US" b="1" dirty="0" err="1">
                <a:ea typeface="+mn-lt"/>
                <a:cs typeface="+mn-lt"/>
              </a:rPr>
              <a:t>bu</a:t>
            </a:r>
            <a:r>
              <a:rPr lang="en-US" b="1" dirty="0">
                <a:ea typeface="+mn-lt"/>
                <a:cs typeface="+mn-lt"/>
              </a:rPr>
              <a:t> </a:t>
            </a:r>
            <a:r>
              <a:rPr lang="en-US" b="1" dirty="0" err="1">
                <a:ea typeface="+mn-lt"/>
                <a:cs typeface="+mn-lt"/>
              </a:rPr>
              <a:t>parametrelerin</a:t>
            </a:r>
            <a:r>
              <a:rPr lang="en-US" b="1" dirty="0">
                <a:ea typeface="+mn-lt"/>
                <a:cs typeface="+mn-lt"/>
              </a:rPr>
              <a:t> </a:t>
            </a:r>
            <a:r>
              <a:rPr lang="en-US" b="1" dirty="0" err="1">
                <a:ea typeface="+mn-lt"/>
                <a:cs typeface="+mn-lt"/>
              </a:rPr>
              <a:t>çoğuna</a:t>
            </a:r>
            <a:r>
              <a:rPr lang="en-US" b="1" dirty="0">
                <a:ea typeface="+mn-lt"/>
                <a:cs typeface="+mn-lt"/>
              </a:rPr>
              <a:t> her zaman </a:t>
            </a:r>
            <a:r>
              <a:rPr lang="en-US" b="1" dirty="0" err="1">
                <a:ea typeface="+mn-lt"/>
                <a:cs typeface="+mn-lt"/>
              </a:rPr>
              <a:t>ihtiyacının</a:t>
            </a:r>
            <a:r>
              <a:rPr lang="en-US" b="1" dirty="0">
                <a:ea typeface="+mn-lt"/>
                <a:cs typeface="+mn-lt"/>
              </a:rPr>
              <a:t> </a:t>
            </a:r>
            <a:r>
              <a:rPr lang="en-US" b="1" dirty="0" err="1">
                <a:ea typeface="+mn-lt"/>
                <a:cs typeface="+mn-lt"/>
              </a:rPr>
              <a:t>olmamasıdır</a:t>
            </a:r>
            <a:r>
              <a:rPr lang="en-US" b="1" dirty="0">
                <a:ea typeface="+mn-lt"/>
                <a:cs typeface="+mn-lt"/>
              </a:rPr>
              <a:t>. </a:t>
            </a:r>
            <a:r>
              <a:rPr lang="en-US" b="1" dirty="0" err="1">
                <a:ea typeface="+mn-lt"/>
                <a:cs typeface="+mn-lt"/>
              </a:rPr>
              <a:t>Ayrıca</a:t>
            </a:r>
            <a:r>
              <a:rPr lang="en-US" b="1" dirty="0">
                <a:ea typeface="+mn-lt"/>
                <a:cs typeface="+mn-lt"/>
              </a:rPr>
              <a:t> </a:t>
            </a:r>
            <a:r>
              <a:rPr lang="en-US" b="1" dirty="0" err="1">
                <a:ea typeface="+mn-lt"/>
                <a:cs typeface="+mn-lt"/>
              </a:rPr>
              <a:t>bu</a:t>
            </a:r>
            <a:r>
              <a:rPr lang="en-US" b="1" dirty="0">
                <a:ea typeface="+mn-lt"/>
                <a:cs typeface="+mn-lt"/>
              </a:rPr>
              <a:t> </a:t>
            </a:r>
            <a:r>
              <a:rPr lang="en-US" b="1" dirty="0" err="1">
                <a:ea typeface="+mn-lt"/>
                <a:cs typeface="+mn-lt"/>
              </a:rPr>
              <a:t>yaklaşım</a:t>
            </a:r>
            <a:r>
              <a:rPr lang="en-US" b="1" dirty="0">
                <a:ea typeface="+mn-lt"/>
                <a:cs typeface="+mn-lt"/>
              </a:rPr>
              <a:t> alt </a:t>
            </a:r>
            <a:r>
              <a:rPr lang="en-US" b="1" dirty="0" err="1">
                <a:ea typeface="+mn-lt"/>
                <a:cs typeface="+mn-lt"/>
              </a:rPr>
              <a:t>sınıflar</a:t>
            </a:r>
            <a:r>
              <a:rPr lang="en-US" b="1" dirty="0">
                <a:ea typeface="+mn-lt"/>
                <a:cs typeface="+mn-lt"/>
              </a:rPr>
              <a:t> </a:t>
            </a:r>
            <a:r>
              <a:rPr lang="en-US" b="1" dirty="0" err="1">
                <a:ea typeface="+mn-lt"/>
                <a:cs typeface="+mn-lt"/>
              </a:rPr>
              <a:t>oluşturmayı</a:t>
            </a:r>
            <a:r>
              <a:rPr lang="en-US" b="1" dirty="0">
                <a:ea typeface="+mn-lt"/>
                <a:cs typeface="+mn-lt"/>
              </a:rPr>
              <a:t> da </a:t>
            </a:r>
            <a:r>
              <a:rPr lang="en-US" b="1" dirty="0" err="1">
                <a:ea typeface="+mn-lt"/>
                <a:cs typeface="+mn-lt"/>
              </a:rPr>
              <a:t>engeller</a:t>
            </a:r>
            <a:r>
              <a:rPr lang="en-US" b="1" dirty="0">
                <a:ea typeface="+mn-lt"/>
                <a:cs typeface="+mn-lt"/>
              </a:rPr>
              <a:t>.</a:t>
            </a:r>
            <a:endParaRPr lang="tr-TR" b="1" dirty="0">
              <a:ea typeface="+mn-lt"/>
              <a:cs typeface="+mn-lt"/>
            </a:endParaRPr>
          </a:p>
        </p:txBody>
      </p:sp>
      <p:pic>
        <p:nvPicPr>
          <p:cNvPr id="4" name="Resim 4" descr="metin içeren bir resim&#10;&#10;Açıklama otomatik olarak oluşturuldu">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3079647" y="1993778"/>
            <a:ext cx="6479489" cy="377970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B71A5456-4FB8-05D3-C3C6-E8616D43CE21}"/>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13 / 29</a:t>
            </a:r>
          </a:p>
        </p:txBody>
      </p:sp>
    </p:spTree>
    <p:extLst>
      <p:ext uri="{BB962C8B-B14F-4D97-AF65-F5344CB8AC3E}">
        <p14:creationId xmlns:p14="http://schemas.microsoft.com/office/powerpoint/2010/main" val="115841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722732" y="580293"/>
            <a:ext cx="11348925" cy="9256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50000"/>
              </a:lnSpc>
              <a:spcAft>
                <a:spcPts val="600"/>
              </a:spcAft>
            </a:pPr>
            <a:r>
              <a:rPr lang="en-US" b="1" i="1" err="1">
                <a:ea typeface="+mn-lt"/>
                <a:cs typeface="+mn-lt"/>
              </a:rPr>
              <a:t>Yapım</a:t>
            </a:r>
            <a:r>
              <a:rPr lang="en-US" b="1" i="1" dirty="0">
                <a:ea typeface="+mn-lt"/>
                <a:cs typeface="+mn-lt"/>
              </a:rPr>
              <a:t> </a:t>
            </a:r>
            <a:r>
              <a:rPr lang="en-US" b="1" i="1" err="1">
                <a:ea typeface="+mn-lt"/>
                <a:cs typeface="+mn-lt"/>
              </a:rPr>
              <a:t>aşamalarını</a:t>
            </a:r>
            <a:r>
              <a:rPr lang="en-US" b="1" i="1" dirty="0">
                <a:ea typeface="+mn-lt"/>
                <a:cs typeface="+mn-lt"/>
              </a:rPr>
              <a:t> </a:t>
            </a:r>
            <a:r>
              <a:rPr lang="en-US" b="1" i="1" err="1">
                <a:ea typeface="+mn-lt"/>
                <a:cs typeface="+mn-lt"/>
              </a:rPr>
              <a:t>farklı</a:t>
            </a:r>
            <a:r>
              <a:rPr lang="en-US" b="1" i="1" dirty="0">
                <a:ea typeface="+mn-lt"/>
                <a:cs typeface="+mn-lt"/>
              </a:rPr>
              <a:t> </a:t>
            </a:r>
            <a:r>
              <a:rPr lang="en-US" b="1" i="1" err="1">
                <a:ea typeface="+mn-lt"/>
                <a:cs typeface="+mn-lt"/>
              </a:rPr>
              <a:t>bir</a:t>
            </a:r>
            <a:r>
              <a:rPr lang="en-US" b="1" i="1" dirty="0">
                <a:ea typeface="+mn-lt"/>
                <a:cs typeface="+mn-lt"/>
              </a:rPr>
              <a:t> </a:t>
            </a:r>
            <a:r>
              <a:rPr lang="en-US" b="1" i="1" err="1">
                <a:ea typeface="+mn-lt"/>
                <a:cs typeface="+mn-lt"/>
              </a:rPr>
              <a:t>şekilde</a:t>
            </a:r>
            <a:r>
              <a:rPr lang="en-US" b="1" i="1" dirty="0">
                <a:ea typeface="+mn-lt"/>
                <a:cs typeface="+mn-lt"/>
              </a:rPr>
              <a:t> </a:t>
            </a:r>
            <a:r>
              <a:rPr lang="en-US" b="1" i="1" err="1">
                <a:ea typeface="+mn-lt"/>
                <a:cs typeface="+mn-lt"/>
              </a:rPr>
              <a:t>oluşturarak</a:t>
            </a:r>
            <a:r>
              <a:rPr lang="en-US" b="1" i="1" dirty="0">
                <a:ea typeface="+mn-lt"/>
                <a:cs typeface="+mn-lt"/>
              </a:rPr>
              <a:t> </a:t>
            </a:r>
            <a:r>
              <a:rPr lang="en-US" b="1" i="1" err="1">
                <a:ea typeface="+mn-lt"/>
                <a:cs typeface="+mn-lt"/>
              </a:rPr>
              <a:t>özel</a:t>
            </a:r>
            <a:r>
              <a:rPr lang="en-US" b="1" i="1" dirty="0">
                <a:ea typeface="+mn-lt"/>
                <a:cs typeface="+mn-lt"/>
              </a:rPr>
              <a:t> builder </a:t>
            </a:r>
            <a:r>
              <a:rPr lang="en-US" b="1" i="1" err="1">
                <a:ea typeface="+mn-lt"/>
                <a:cs typeface="+mn-lt"/>
              </a:rPr>
              <a:t>sınıfları</a:t>
            </a:r>
            <a:r>
              <a:rPr lang="en-US" b="1" i="1" dirty="0">
                <a:ea typeface="+mn-lt"/>
                <a:cs typeface="+mn-lt"/>
              </a:rPr>
              <a:t> </a:t>
            </a:r>
            <a:r>
              <a:rPr lang="en-US" b="1" i="1" err="1">
                <a:ea typeface="+mn-lt"/>
                <a:cs typeface="+mn-lt"/>
              </a:rPr>
              <a:t>oluşturabiliriz</a:t>
            </a:r>
            <a:r>
              <a:rPr lang="en-US" b="1" i="1" dirty="0">
                <a:ea typeface="+mn-lt"/>
                <a:cs typeface="+mn-lt"/>
              </a:rPr>
              <a:t>. </a:t>
            </a:r>
            <a:r>
              <a:rPr lang="en-US" b="1" i="1" err="1">
                <a:ea typeface="+mn-lt"/>
                <a:cs typeface="+mn-lt"/>
              </a:rPr>
              <a:t>Böylece</a:t>
            </a:r>
            <a:r>
              <a:rPr lang="en-US" b="1" i="1" dirty="0">
                <a:ea typeface="+mn-lt"/>
                <a:cs typeface="+mn-lt"/>
              </a:rPr>
              <a:t> </a:t>
            </a:r>
            <a:r>
              <a:rPr lang="en-US" b="1" i="1" err="1">
                <a:ea typeface="+mn-lt"/>
                <a:cs typeface="+mn-lt"/>
              </a:rPr>
              <a:t>farklı</a:t>
            </a:r>
            <a:r>
              <a:rPr lang="en-US" b="1" i="1" dirty="0">
                <a:ea typeface="+mn-lt"/>
                <a:cs typeface="+mn-lt"/>
              </a:rPr>
              <a:t> </a:t>
            </a:r>
            <a:r>
              <a:rPr lang="en-US" b="1" i="1" err="1">
                <a:ea typeface="+mn-lt"/>
                <a:cs typeface="+mn-lt"/>
              </a:rPr>
              <a:t>nesneler</a:t>
            </a:r>
            <a:r>
              <a:rPr lang="en-US" b="1" i="1" dirty="0">
                <a:ea typeface="+mn-lt"/>
                <a:cs typeface="+mn-lt"/>
              </a:rPr>
              <a:t> </a:t>
            </a:r>
            <a:r>
              <a:rPr lang="en-US" b="1" i="1" err="1">
                <a:ea typeface="+mn-lt"/>
                <a:cs typeface="+mn-lt"/>
              </a:rPr>
              <a:t>oluşturmak</a:t>
            </a:r>
            <a:r>
              <a:rPr lang="en-US" b="1" i="1" dirty="0">
                <a:ea typeface="+mn-lt"/>
                <a:cs typeface="+mn-lt"/>
              </a:rPr>
              <a:t> </a:t>
            </a:r>
            <a:r>
              <a:rPr lang="en-US" b="1" i="1" err="1">
                <a:ea typeface="+mn-lt"/>
                <a:cs typeface="+mn-lt"/>
              </a:rPr>
              <a:t>için</a:t>
            </a:r>
            <a:r>
              <a:rPr lang="en-US" b="1" i="1" dirty="0">
                <a:ea typeface="+mn-lt"/>
                <a:cs typeface="+mn-lt"/>
              </a:rPr>
              <a:t> </a:t>
            </a:r>
            <a:r>
              <a:rPr lang="en-US" b="1" i="1" err="1">
                <a:ea typeface="+mn-lt"/>
                <a:cs typeface="+mn-lt"/>
              </a:rPr>
              <a:t>farklı</a:t>
            </a:r>
            <a:r>
              <a:rPr lang="en-US" b="1" i="1" dirty="0">
                <a:ea typeface="+mn-lt"/>
                <a:cs typeface="+mn-lt"/>
              </a:rPr>
              <a:t> </a:t>
            </a:r>
            <a:r>
              <a:rPr lang="en-US" b="1" i="1" err="1">
                <a:ea typeface="+mn-lt"/>
                <a:cs typeface="+mn-lt"/>
              </a:rPr>
              <a:t>builder’lar</a:t>
            </a:r>
            <a:r>
              <a:rPr lang="en-US" b="1" i="1" dirty="0">
                <a:ea typeface="+mn-lt"/>
                <a:cs typeface="+mn-lt"/>
              </a:rPr>
              <a:t> </a:t>
            </a:r>
            <a:r>
              <a:rPr lang="en-US" b="1" i="1" err="1">
                <a:ea typeface="+mn-lt"/>
                <a:cs typeface="+mn-lt"/>
              </a:rPr>
              <a:t>kullanabiliriz</a:t>
            </a:r>
            <a:r>
              <a:rPr lang="en-US" b="1" i="1" dirty="0">
                <a:ea typeface="+mn-lt"/>
                <a:cs typeface="+mn-lt"/>
              </a:rPr>
              <a:t>.</a:t>
            </a:r>
            <a:endParaRPr lang="tr-TR" i="1">
              <a:ea typeface="+mn-lt"/>
              <a:cs typeface="+mn-lt"/>
            </a:endParaRPr>
          </a:p>
        </p:txBody>
      </p:sp>
      <p:pic>
        <p:nvPicPr>
          <p:cNvPr id="4" name="Resim 4">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3079647" y="2263756"/>
            <a:ext cx="6479489" cy="323974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FFE0D14E-232B-659D-0D24-5985014C6589}"/>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14 / 29</a:t>
            </a:r>
          </a:p>
        </p:txBody>
      </p:sp>
    </p:spTree>
    <p:extLst>
      <p:ext uri="{BB962C8B-B14F-4D97-AF65-F5344CB8AC3E}">
        <p14:creationId xmlns:p14="http://schemas.microsoft.com/office/powerpoint/2010/main" val="275114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313854" y="440903"/>
            <a:ext cx="11757803" cy="11300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nSpc>
                <a:spcPct val="150000"/>
              </a:lnSpc>
              <a:spcAft>
                <a:spcPts val="600"/>
              </a:spcAft>
            </a:pPr>
            <a:r>
              <a:rPr lang="en-US" b="1" i="1" dirty="0">
                <a:ea typeface="+mn-lt"/>
                <a:cs typeface="+mn-lt"/>
              </a:rPr>
              <a:t>10 </a:t>
            </a:r>
            <a:r>
              <a:rPr lang="en-US" b="1" i="1" dirty="0" err="1">
                <a:ea typeface="+mn-lt"/>
                <a:cs typeface="+mn-lt"/>
              </a:rPr>
              <a:t>farklı</a:t>
            </a:r>
            <a:r>
              <a:rPr lang="en-US" b="1" i="1" dirty="0">
                <a:ea typeface="+mn-lt"/>
                <a:cs typeface="+mn-lt"/>
              </a:rPr>
              <a:t> </a:t>
            </a:r>
            <a:r>
              <a:rPr lang="en-US" b="1" i="1" dirty="0" err="1">
                <a:ea typeface="+mn-lt"/>
                <a:cs typeface="+mn-lt"/>
              </a:rPr>
              <a:t>parametre</a:t>
            </a:r>
            <a:r>
              <a:rPr lang="en-US" b="1" i="1" dirty="0">
                <a:ea typeface="+mn-lt"/>
                <a:cs typeface="+mn-lt"/>
              </a:rPr>
              <a:t> </a:t>
            </a:r>
            <a:r>
              <a:rPr lang="en-US" b="1" i="1" dirty="0" err="1">
                <a:ea typeface="+mn-lt"/>
                <a:cs typeface="+mn-lt"/>
              </a:rPr>
              <a:t>gerektiren</a:t>
            </a:r>
            <a:r>
              <a:rPr lang="en-US" b="1" i="1" dirty="0">
                <a:ea typeface="+mn-lt"/>
                <a:cs typeface="+mn-lt"/>
              </a:rPr>
              <a:t> </a:t>
            </a:r>
            <a:r>
              <a:rPr lang="en-US" b="1" i="1" dirty="0" err="1">
                <a:ea typeface="+mn-lt"/>
                <a:cs typeface="+mn-lt"/>
              </a:rPr>
              <a:t>bir</a:t>
            </a:r>
            <a:r>
              <a:rPr lang="en-US" b="1" i="1" dirty="0">
                <a:ea typeface="+mn-lt"/>
                <a:cs typeface="+mn-lt"/>
              </a:rPr>
              <a:t> </a:t>
            </a:r>
            <a:r>
              <a:rPr lang="en-US" b="1" i="1" dirty="0" err="1">
                <a:ea typeface="+mn-lt"/>
                <a:cs typeface="+mn-lt"/>
              </a:rPr>
              <a:t>kurucu</a:t>
            </a:r>
            <a:r>
              <a:rPr lang="en-US" b="1" i="1" dirty="0">
                <a:ea typeface="+mn-lt"/>
                <a:cs typeface="+mn-lt"/>
              </a:rPr>
              <a:t> </a:t>
            </a:r>
            <a:r>
              <a:rPr lang="en-US" b="1" i="1" dirty="0" err="1">
                <a:ea typeface="+mn-lt"/>
                <a:cs typeface="+mn-lt"/>
              </a:rPr>
              <a:t>sınıfımız</a:t>
            </a:r>
            <a:r>
              <a:rPr lang="en-US" b="1" i="1" dirty="0">
                <a:ea typeface="+mn-lt"/>
                <a:cs typeface="+mn-lt"/>
              </a:rPr>
              <a:t> </a:t>
            </a:r>
            <a:r>
              <a:rPr lang="en-US" b="1" i="1" dirty="0" err="1">
                <a:ea typeface="+mn-lt"/>
                <a:cs typeface="+mn-lt"/>
              </a:rPr>
              <a:t>olduğunu</a:t>
            </a:r>
            <a:r>
              <a:rPr lang="en-US" b="1" i="1" dirty="0">
                <a:ea typeface="+mn-lt"/>
                <a:cs typeface="+mn-lt"/>
              </a:rPr>
              <a:t> </a:t>
            </a:r>
            <a:r>
              <a:rPr lang="en-US" b="1" i="1" dirty="0" err="1">
                <a:ea typeface="+mn-lt"/>
                <a:cs typeface="+mn-lt"/>
              </a:rPr>
              <a:t>düşünelim</a:t>
            </a:r>
            <a:r>
              <a:rPr lang="en-US" b="1" i="1" dirty="0">
                <a:ea typeface="+mn-lt"/>
                <a:cs typeface="+mn-lt"/>
              </a:rPr>
              <a:t>. </a:t>
            </a:r>
            <a:r>
              <a:rPr lang="en-US" b="1" i="1" dirty="0" err="1">
                <a:ea typeface="+mn-lt"/>
                <a:cs typeface="+mn-lt"/>
              </a:rPr>
              <a:t>Böyle</a:t>
            </a:r>
            <a:r>
              <a:rPr lang="en-US" b="1" i="1" dirty="0">
                <a:ea typeface="+mn-lt"/>
                <a:cs typeface="+mn-lt"/>
              </a:rPr>
              <a:t> </a:t>
            </a:r>
            <a:r>
              <a:rPr lang="en-US" b="1" i="1" dirty="0" err="1">
                <a:ea typeface="+mn-lt"/>
                <a:cs typeface="+mn-lt"/>
              </a:rPr>
              <a:t>geniş</a:t>
            </a:r>
            <a:r>
              <a:rPr lang="en-US" b="1" i="1" dirty="0">
                <a:ea typeface="+mn-lt"/>
                <a:cs typeface="+mn-lt"/>
              </a:rPr>
              <a:t> </a:t>
            </a:r>
            <a:r>
              <a:rPr lang="en-US" b="1" i="1" dirty="0" err="1">
                <a:ea typeface="+mn-lt"/>
                <a:cs typeface="+mn-lt"/>
              </a:rPr>
              <a:t>bir</a:t>
            </a:r>
            <a:r>
              <a:rPr lang="en-US" b="1" i="1" dirty="0">
                <a:ea typeface="+mn-lt"/>
                <a:cs typeface="+mn-lt"/>
              </a:rPr>
              <a:t> </a:t>
            </a:r>
            <a:r>
              <a:rPr lang="en-US" b="1" i="1" dirty="0" err="1">
                <a:ea typeface="+mn-lt"/>
                <a:cs typeface="+mn-lt"/>
              </a:rPr>
              <a:t>çağrı</a:t>
            </a:r>
            <a:r>
              <a:rPr lang="en-US" b="1" i="1" dirty="0">
                <a:ea typeface="+mn-lt"/>
                <a:cs typeface="+mn-lt"/>
              </a:rPr>
              <a:t> </a:t>
            </a:r>
            <a:r>
              <a:rPr lang="en-US" b="1" i="1" dirty="0" err="1">
                <a:ea typeface="+mn-lt"/>
                <a:cs typeface="+mn-lt"/>
              </a:rPr>
              <a:t>yapmak</a:t>
            </a:r>
            <a:r>
              <a:rPr lang="en-US" b="1" i="1" dirty="0">
                <a:ea typeface="+mn-lt"/>
                <a:cs typeface="+mn-lt"/>
              </a:rPr>
              <a:t> </a:t>
            </a:r>
            <a:r>
              <a:rPr lang="en-US" b="1" i="1" dirty="0" err="1">
                <a:ea typeface="+mn-lt"/>
                <a:cs typeface="+mn-lt"/>
              </a:rPr>
              <a:t>çok</a:t>
            </a:r>
            <a:r>
              <a:rPr lang="en-US" b="1" i="1" dirty="0">
                <a:ea typeface="+mn-lt"/>
                <a:cs typeface="+mn-lt"/>
              </a:rPr>
              <a:t> da </a:t>
            </a:r>
            <a:r>
              <a:rPr lang="en-US" b="1" i="1" dirty="0" err="1">
                <a:ea typeface="+mn-lt"/>
                <a:cs typeface="+mn-lt"/>
              </a:rPr>
              <a:t>kolay</a:t>
            </a:r>
            <a:r>
              <a:rPr lang="en-US" b="1" i="1" dirty="0">
                <a:ea typeface="+mn-lt"/>
                <a:cs typeface="+mn-lt"/>
              </a:rPr>
              <a:t> </a:t>
            </a:r>
            <a:r>
              <a:rPr lang="en-US" b="1" i="1" dirty="0" err="1">
                <a:ea typeface="+mn-lt"/>
                <a:cs typeface="+mn-lt"/>
              </a:rPr>
              <a:t>değildir</a:t>
            </a:r>
            <a:r>
              <a:rPr lang="en-US" b="1" i="1" dirty="0">
                <a:ea typeface="+mn-lt"/>
                <a:cs typeface="+mn-lt"/>
              </a:rPr>
              <a:t> </a:t>
            </a:r>
            <a:r>
              <a:rPr lang="en-US" b="1" i="1" dirty="0" err="1">
                <a:ea typeface="+mn-lt"/>
                <a:cs typeface="+mn-lt"/>
              </a:rPr>
              <a:t>ve</a:t>
            </a:r>
            <a:r>
              <a:rPr lang="en-US" b="1" i="1" dirty="0">
                <a:ea typeface="+mn-lt"/>
                <a:cs typeface="+mn-lt"/>
              </a:rPr>
              <a:t> </a:t>
            </a:r>
            <a:r>
              <a:rPr lang="en-US" b="1" i="1" dirty="0" err="1">
                <a:ea typeface="+mn-lt"/>
                <a:cs typeface="+mn-lt"/>
              </a:rPr>
              <a:t>kurucu</a:t>
            </a:r>
            <a:r>
              <a:rPr lang="en-US" b="1" i="1" dirty="0">
                <a:ea typeface="+mn-lt"/>
                <a:cs typeface="+mn-lt"/>
              </a:rPr>
              <a:t> (constructor) </a:t>
            </a:r>
            <a:r>
              <a:rPr lang="en-US" b="1" i="1" dirty="0" err="1">
                <a:ea typeface="+mn-lt"/>
                <a:cs typeface="+mn-lt"/>
              </a:rPr>
              <a:t>metodu</a:t>
            </a:r>
            <a:r>
              <a:rPr lang="en-US" b="1" i="1" dirty="0">
                <a:ea typeface="+mn-lt"/>
                <a:cs typeface="+mn-lt"/>
              </a:rPr>
              <a:t> </a:t>
            </a:r>
            <a:r>
              <a:rPr lang="en-US" b="1" i="1" dirty="0" err="1">
                <a:ea typeface="+mn-lt"/>
                <a:cs typeface="+mn-lt"/>
              </a:rPr>
              <a:t>ezerek</a:t>
            </a:r>
            <a:r>
              <a:rPr lang="en-US" b="1" i="1" dirty="0">
                <a:ea typeface="+mn-lt"/>
                <a:cs typeface="+mn-lt"/>
              </a:rPr>
              <a:t> </a:t>
            </a:r>
            <a:r>
              <a:rPr lang="en-US" b="1" i="1" dirty="0" err="1">
                <a:ea typeface="+mn-lt"/>
                <a:cs typeface="+mn-lt"/>
              </a:rPr>
              <a:t>daha</a:t>
            </a:r>
            <a:r>
              <a:rPr lang="en-US" b="1" i="1" dirty="0">
                <a:ea typeface="+mn-lt"/>
                <a:cs typeface="+mn-lt"/>
              </a:rPr>
              <a:t> </a:t>
            </a:r>
            <a:r>
              <a:rPr lang="en-US" b="1" i="1" dirty="0" err="1">
                <a:ea typeface="+mn-lt"/>
                <a:cs typeface="+mn-lt"/>
              </a:rPr>
              <a:t>az</a:t>
            </a:r>
            <a:r>
              <a:rPr lang="en-US" b="1" i="1" dirty="0">
                <a:ea typeface="+mn-lt"/>
                <a:cs typeface="+mn-lt"/>
              </a:rPr>
              <a:t> </a:t>
            </a:r>
            <a:r>
              <a:rPr lang="en-US" b="1" i="1" dirty="0" err="1">
                <a:ea typeface="+mn-lt"/>
                <a:cs typeface="+mn-lt"/>
              </a:rPr>
              <a:t>parametre</a:t>
            </a:r>
            <a:r>
              <a:rPr lang="en-US" b="1" i="1" dirty="0">
                <a:ea typeface="+mn-lt"/>
                <a:cs typeface="+mn-lt"/>
              </a:rPr>
              <a:t> </a:t>
            </a:r>
            <a:r>
              <a:rPr lang="en-US" b="1" i="1" dirty="0" err="1">
                <a:ea typeface="+mn-lt"/>
                <a:cs typeface="+mn-lt"/>
              </a:rPr>
              <a:t>gerektiren</a:t>
            </a:r>
            <a:r>
              <a:rPr lang="en-US" b="1" i="1" dirty="0">
                <a:ea typeface="+mn-lt"/>
                <a:cs typeface="+mn-lt"/>
              </a:rPr>
              <a:t> </a:t>
            </a:r>
            <a:r>
              <a:rPr lang="en-US" b="1" i="1" dirty="0" err="1">
                <a:ea typeface="+mn-lt"/>
                <a:cs typeface="+mn-lt"/>
              </a:rPr>
              <a:t>daha</a:t>
            </a:r>
            <a:r>
              <a:rPr lang="en-US" b="1" i="1" dirty="0">
                <a:ea typeface="+mn-lt"/>
                <a:cs typeface="+mn-lt"/>
              </a:rPr>
              <a:t> </a:t>
            </a:r>
            <a:r>
              <a:rPr lang="en-US" b="1" i="1" dirty="0" err="1">
                <a:ea typeface="+mn-lt"/>
                <a:cs typeface="+mn-lt"/>
              </a:rPr>
              <a:t>küçük</a:t>
            </a:r>
            <a:r>
              <a:rPr lang="en-US" b="1" i="1" dirty="0">
                <a:ea typeface="+mn-lt"/>
                <a:cs typeface="+mn-lt"/>
              </a:rPr>
              <a:t> </a:t>
            </a:r>
            <a:r>
              <a:rPr lang="en-US" b="1" i="1" dirty="0" err="1">
                <a:ea typeface="+mn-lt"/>
                <a:cs typeface="+mn-lt"/>
              </a:rPr>
              <a:t>sürümlerini</a:t>
            </a:r>
            <a:r>
              <a:rPr lang="en-US" b="1" i="1" dirty="0">
                <a:ea typeface="+mn-lt"/>
                <a:cs typeface="+mn-lt"/>
              </a:rPr>
              <a:t> </a:t>
            </a:r>
            <a:r>
              <a:rPr lang="en-US" b="1" i="1" dirty="0" err="1">
                <a:ea typeface="+mn-lt"/>
                <a:cs typeface="+mn-lt"/>
              </a:rPr>
              <a:t>oluşturmak</a:t>
            </a:r>
            <a:r>
              <a:rPr lang="en-US" b="1" i="1" dirty="0">
                <a:ea typeface="+mn-lt"/>
                <a:cs typeface="+mn-lt"/>
              </a:rPr>
              <a:t> </a:t>
            </a:r>
            <a:r>
              <a:rPr lang="en-US" b="1" i="1" dirty="0" err="1">
                <a:ea typeface="+mn-lt"/>
                <a:cs typeface="+mn-lt"/>
              </a:rPr>
              <a:t>zorunda</a:t>
            </a:r>
            <a:r>
              <a:rPr lang="en-US" b="1" i="1" dirty="0">
                <a:ea typeface="+mn-lt"/>
                <a:cs typeface="+mn-lt"/>
              </a:rPr>
              <a:t> </a:t>
            </a:r>
            <a:r>
              <a:rPr lang="en-US" b="1" i="1" dirty="0" err="1">
                <a:ea typeface="+mn-lt"/>
                <a:cs typeface="+mn-lt"/>
              </a:rPr>
              <a:t>kalabiliriz</a:t>
            </a:r>
            <a:r>
              <a:rPr lang="en-US" b="1" i="1" dirty="0">
                <a:ea typeface="+mn-lt"/>
                <a:cs typeface="+mn-lt"/>
              </a:rPr>
              <a:t>.</a:t>
            </a:r>
          </a:p>
        </p:txBody>
      </p:sp>
      <p:pic>
        <p:nvPicPr>
          <p:cNvPr id="4" name="Resim 4" descr="metin içeren bir resim&#10;&#10;Açıklama otomatik olarak oluşturuldu">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1527770" y="2774023"/>
            <a:ext cx="9722634" cy="18475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3B5F3D73-429C-CBFC-1F31-94FA01B1076A}"/>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15 / 29</a:t>
            </a:r>
          </a:p>
        </p:txBody>
      </p:sp>
    </p:spTree>
    <p:extLst>
      <p:ext uri="{BB962C8B-B14F-4D97-AF65-F5344CB8AC3E}">
        <p14:creationId xmlns:p14="http://schemas.microsoft.com/office/powerpoint/2010/main" val="6312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0">
            <a:extLst>
              <a:ext uri="{FF2B5EF4-FFF2-40B4-BE49-F238E27FC236}">
                <a16:creationId xmlns:a16="http://schemas.microsoft.com/office/drawing/2014/main" id="{2B94DB80-B7D1-4170-88A2-6E4EC552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9217" y="11763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22F566CA-D7F1-40DD-A2DC-740587F59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6561" y="37508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2F8AE45B-8CBB-4DA9-8248-23615828C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3147" y="63183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5C1F4D8-9670-4B56-BD70-732561AD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3072"/>
            <a:ext cx="11315700" cy="509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56A84AD-6196-25BB-90E3-A0E6638556BD}"/>
              </a:ext>
            </a:extLst>
          </p:cNvPr>
          <p:cNvSpPr>
            <a:spLocks noGrp="1"/>
          </p:cNvSpPr>
          <p:nvPr>
            <p:ph type="title"/>
          </p:nvPr>
        </p:nvSpPr>
        <p:spPr>
          <a:xfrm>
            <a:off x="876300" y="1615012"/>
            <a:ext cx="4072948" cy="3707003"/>
          </a:xfrm>
        </p:spPr>
        <p:txBody>
          <a:bodyPr>
            <a:normAutofit/>
          </a:bodyPr>
          <a:lstStyle/>
          <a:p>
            <a:r>
              <a:rPr lang="tr-TR" b="1" i="1" dirty="0" err="1">
                <a:latin typeface="Verdana Pro"/>
              </a:rPr>
              <a:t>Structural</a:t>
            </a:r>
            <a:r>
              <a:rPr lang="tr-TR" b="1" i="1" dirty="0">
                <a:latin typeface="Verdana Pro"/>
              </a:rPr>
              <a:t> </a:t>
            </a:r>
            <a:r>
              <a:rPr lang="tr-TR" b="1" i="1" dirty="0" err="1">
                <a:latin typeface="Verdana Pro"/>
              </a:rPr>
              <a:t>Patterns</a:t>
            </a:r>
            <a:r>
              <a:rPr lang="tr-TR" b="1" i="1" dirty="0">
                <a:latin typeface="Verdana Pro"/>
              </a:rPr>
              <a:t> </a:t>
            </a:r>
            <a:br>
              <a:rPr lang="tr-TR" b="1" i="1" dirty="0">
                <a:latin typeface="Verdana Pro"/>
              </a:rPr>
            </a:br>
            <a:r>
              <a:rPr lang="tr-TR" b="1" i="1" dirty="0">
                <a:latin typeface="Verdana Pro"/>
              </a:rPr>
              <a:t>(Yapısal Kalıplar)</a:t>
            </a:r>
            <a:endParaRPr lang="tr-TR" dirty="0">
              <a:latin typeface="Verdana Pro"/>
            </a:endParaRPr>
          </a:p>
          <a:p>
            <a:endParaRPr lang="tr-TR" b="1" i="1" dirty="0">
              <a:latin typeface="Verdana Pro"/>
            </a:endParaRPr>
          </a:p>
          <a:p>
            <a:endParaRPr lang="tr-TR" i="1" dirty="0">
              <a:latin typeface="Verdana Pro"/>
            </a:endParaRPr>
          </a:p>
        </p:txBody>
      </p:sp>
      <p:sp>
        <p:nvSpPr>
          <p:cNvPr id="18" name="Freeform 22">
            <a:extLst>
              <a:ext uri="{FF2B5EF4-FFF2-40B4-BE49-F238E27FC236}">
                <a16:creationId xmlns:a16="http://schemas.microsoft.com/office/drawing/2014/main" id="{C127F179-C992-4D40-B186-06818A77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40581" y="108936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İçerik Yer Tutucusu 2">
            <a:extLst>
              <a:ext uri="{FF2B5EF4-FFF2-40B4-BE49-F238E27FC236}">
                <a16:creationId xmlns:a16="http://schemas.microsoft.com/office/drawing/2014/main" id="{37E3AEB7-0FC8-3BE2-B1EA-94939FE53F29}"/>
              </a:ext>
            </a:extLst>
          </p:cNvPr>
          <p:cNvSpPr>
            <a:spLocks noGrp="1"/>
          </p:cNvSpPr>
          <p:nvPr>
            <p:ph idx="1"/>
          </p:nvPr>
        </p:nvSpPr>
        <p:spPr>
          <a:xfrm>
            <a:off x="6528137" y="1478558"/>
            <a:ext cx="2560427" cy="3673128"/>
          </a:xfrm>
        </p:spPr>
        <p:txBody>
          <a:bodyPr vert="horz" lIns="91440" tIns="45720" rIns="91440" bIns="45720" rtlCol="0" anchor="t">
            <a:normAutofit fontScale="77500" lnSpcReduction="20000"/>
          </a:bodyPr>
          <a:lstStyle/>
          <a:p>
            <a:pPr marL="0" indent="0"/>
            <a:r>
              <a:rPr lang="tr-TR" dirty="0">
                <a:ea typeface="+mn-lt"/>
                <a:cs typeface="+mn-lt"/>
              </a:rPr>
              <a:t> </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Adapter</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Pattern</a:t>
            </a:r>
            <a:endParaRPr lang="tr-TR" b="1" i="1" dirty="0">
              <a:solidFill>
                <a:schemeClr val="tx2">
                  <a:lumMod val="90000"/>
                  <a:lumOff val="10000"/>
                </a:schemeClr>
              </a:solidFill>
              <a:ea typeface="+mn-lt"/>
              <a:cs typeface="+mn-lt"/>
            </a:endParaRPr>
          </a:p>
          <a:p>
            <a:pPr>
              <a:buClr>
                <a:srgbClr val="BDBDAD"/>
              </a:buClr>
            </a:pPr>
            <a:r>
              <a:rPr lang="tr-TR" b="1" i="1" dirty="0">
                <a:solidFill>
                  <a:schemeClr val="tx2">
                    <a:lumMod val="90000"/>
                    <a:lumOff val="10000"/>
                  </a:schemeClr>
                </a:solidFill>
                <a:ea typeface="+mn-lt"/>
                <a:cs typeface="+mn-lt"/>
              </a:rPr>
              <a:t>Bridge </a:t>
            </a:r>
            <a:r>
              <a:rPr lang="tr-TR" b="1" i="1" dirty="0" err="1">
                <a:solidFill>
                  <a:schemeClr val="tx2">
                    <a:lumMod val="90000"/>
                    <a:lumOff val="10000"/>
                  </a:schemeClr>
                </a:solidFill>
                <a:ea typeface="+mn-lt"/>
                <a:cs typeface="+mn-lt"/>
              </a:rPr>
              <a:t>Pattern</a:t>
            </a:r>
            <a:endParaRPr lang="tr-TR" b="1" i="1" dirty="0">
              <a:solidFill>
                <a:schemeClr val="tx2">
                  <a:lumMod val="90000"/>
                  <a:lumOff val="10000"/>
                </a:schemeClr>
              </a:solidFill>
            </a:endParaRPr>
          </a:p>
          <a:p>
            <a:pPr>
              <a:buClr>
                <a:srgbClr val="BDBDAD"/>
              </a:buClr>
            </a:pPr>
            <a:r>
              <a:rPr lang="tr-TR" b="1" i="1" dirty="0" err="1">
                <a:solidFill>
                  <a:schemeClr val="tx2">
                    <a:lumMod val="90000"/>
                    <a:lumOff val="10000"/>
                  </a:schemeClr>
                </a:solidFill>
                <a:ea typeface="+mn-lt"/>
                <a:cs typeface="+mn-lt"/>
              </a:rPr>
              <a:t>Filter</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Pattern</a:t>
            </a:r>
            <a:endParaRPr lang="tr-TR" b="1" i="1" dirty="0">
              <a:solidFill>
                <a:schemeClr val="tx2">
                  <a:lumMod val="90000"/>
                  <a:lumOff val="10000"/>
                </a:schemeClr>
              </a:solidFill>
            </a:endParaRPr>
          </a:p>
          <a:p>
            <a:pPr>
              <a:buClr>
                <a:srgbClr val="BDBDAD"/>
              </a:buClr>
            </a:pPr>
            <a:r>
              <a:rPr lang="tr-TR" b="1" i="1" err="1">
                <a:solidFill>
                  <a:schemeClr val="tx2">
                    <a:lumMod val="90000"/>
                    <a:lumOff val="10000"/>
                  </a:schemeClr>
                </a:solidFill>
                <a:ea typeface="+mn-lt"/>
                <a:cs typeface="+mn-lt"/>
              </a:rPr>
              <a:t>Composite</a:t>
            </a:r>
            <a:r>
              <a:rPr lang="tr-TR" b="1" i="1" dirty="0">
                <a:solidFill>
                  <a:schemeClr val="tx2">
                    <a:lumMod val="90000"/>
                    <a:lumOff val="10000"/>
                  </a:schemeClr>
                </a:solidFill>
                <a:ea typeface="+mn-lt"/>
                <a:cs typeface="+mn-lt"/>
              </a:rPr>
              <a:t> </a:t>
            </a:r>
            <a:r>
              <a:rPr lang="tr-TR" b="1" i="1" err="1">
                <a:solidFill>
                  <a:schemeClr val="tx2">
                    <a:lumMod val="90000"/>
                    <a:lumOff val="10000"/>
                  </a:schemeClr>
                </a:solidFill>
                <a:ea typeface="+mn-lt"/>
                <a:cs typeface="+mn-lt"/>
              </a:rPr>
              <a:t>Pattern</a:t>
            </a:r>
            <a:endParaRPr lang="tr-TR" b="1" i="1">
              <a:solidFill>
                <a:schemeClr val="tx2">
                  <a:lumMod val="90000"/>
                  <a:lumOff val="10000"/>
                </a:schemeClr>
              </a:solidFill>
              <a:ea typeface="+mn-lt"/>
              <a:cs typeface="+mn-lt"/>
            </a:endParaRPr>
          </a:p>
          <a:p>
            <a:pPr>
              <a:buClr>
                <a:srgbClr val="BDBDAD"/>
              </a:buClr>
            </a:pPr>
            <a:r>
              <a:rPr lang="tr-TR" b="1" i="1" err="1">
                <a:solidFill>
                  <a:schemeClr val="tx2">
                    <a:lumMod val="90000"/>
                    <a:lumOff val="10000"/>
                  </a:schemeClr>
                </a:solidFill>
                <a:ea typeface="+mn-lt"/>
                <a:cs typeface="+mn-lt"/>
              </a:rPr>
              <a:t>Decorator</a:t>
            </a:r>
            <a:r>
              <a:rPr lang="tr-TR" b="1" i="1" dirty="0">
                <a:solidFill>
                  <a:schemeClr val="tx2">
                    <a:lumMod val="90000"/>
                    <a:lumOff val="10000"/>
                  </a:schemeClr>
                </a:solidFill>
                <a:ea typeface="+mn-lt"/>
                <a:cs typeface="+mn-lt"/>
              </a:rPr>
              <a:t> </a:t>
            </a:r>
            <a:r>
              <a:rPr lang="tr-TR" b="1" i="1" err="1">
                <a:solidFill>
                  <a:schemeClr val="tx2">
                    <a:lumMod val="90000"/>
                    <a:lumOff val="10000"/>
                  </a:schemeClr>
                </a:solidFill>
                <a:ea typeface="+mn-lt"/>
                <a:cs typeface="+mn-lt"/>
              </a:rPr>
              <a:t>Pattern</a:t>
            </a:r>
            <a:endParaRPr lang="tr-TR" b="1" i="1">
              <a:solidFill>
                <a:schemeClr val="tx2">
                  <a:lumMod val="90000"/>
                  <a:lumOff val="10000"/>
                </a:schemeClr>
              </a:solidFill>
              <a:ea typeface="+mn-lt"/>
              <a:cs typeface="+mn-lt"/>
            </a:endParaRPr>
          </a:p>
          <a:p>
            <a:pPr>
              <a:buClr>
                <a:srgbClr val="BDBDAD"/>
              </a:buClr>
            </a:pPr>
            <a:r>
              <a:rPr lang="tr-TR" b="1" i="1" err="1">
                <a:solidFill>
                  <a:schemeClr val="tx2">
                    <a:lumMod val="90000"/>
                    <a:lumOff val="10000"/>
                  </a:schemeClr>
                </a:solidFill>
                <a:ea typeface="+mn-lt"/>
                <a:cs typeface="+mn-lt"/>
              </a:rPr>
              <a:t>Facade</a:t>
            </a:r>
            <a:r>
              <a:rPr lang="tr-TR" b="1" i="1" dirty="0">
                <a:solidFill>
                  <a:schemeClr val="tx2">
                    <a:lumMod val="90000"/>
                    <a:lumOff val="10000"/>
                  </a:schemeClr>
                </a:solidFill>
                <a:ea typeface="+mn-lt"/>
                <a:cs typeface="+mn-lt"/>
              </a:rPr>
              <a:t> </a:t>
            </a:r>
            <a:r>
              <a:rPr lang="tr-TR" b="1" i="1" err="1">
                <a:solidFill>
                  <a:schemeClr val="tx2">
                    <a:lumMod val="90000"/>
                    <a:lumOff val="10000"/>
                  </a:schemeClr>
                </a:solidFill>
                <a:ea typeface="+mn-lt"/>
                <a:cs typeface="+mn-lt"/>
              </a:rPr>
              <a:t>Pattern</a:t>
            </a:r>
            <a:endParaRPr lang="tr-TR" b="1" i="1" dirty="0">
              <a:solidFill>
                <a:schemeClr val="tx2">
                  <a:lumMod val="90000"/>
                  <a:lumOff val="10000"/>
                </a:schemeClr>
              </a:solidFill>
              <a:ea typeface="+mn-lt"/>
              <a:cs typeface="+mn-lt"/>
            </a:endParaRPr>
          </a:p>
          <a:p>
            <a:pPr>
              <a:buClr>
                <a:srgbClr val="BDBDAD"/>
              </a:buClr>
            </a:pPr>
            <a:r>
              <a:rPr lang="tr-TR" b="1" i="1" dirty="0" err="1">
                <a:solidFill>
                  <a:schemeClr val="tx2">
                    <a:lumMod val="90000"/>
                    <a:lumOff val="10000"/>
                  </a:schemeClr>
                </a:solidFill>
                <a:ea typeface="+mn-lt"/>
                <a:cs typeface="+mn-lt"/>
              </a:rPr>
              <a:t>Flyweight</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Pattern</a:t>
            </a:r>
            <a:endParaRPr lang="tr-TR" b="1" i="1" dirty="0">
              <a:solidFill>
                <a:schemeClr val="tx2">
                  <a:lumMod val="90000"/>
                  <a:lumOff val="10000"/>
                </a:schemeClr>
              </a:solidFill>
              <a:ea typeface="+mn-lt"/>
              <a:cs typeface="+mn-lt"/>
            </a:endParaRPr>
          </a:p>
          <a:p>
            <a:pPr>
              <a:buClr>
                <a:srgbClr val="BDBDAD"/>
              </a:buClr>
            </a:pPr>
            <a:r>
              <a:rPr lang="tr-TR" b="1" i="1" dirty="0">
                <a:solidFill>
                  <a:schemeClr val="tx2">
                    <a:lumMod val="90000"/>
                    <a:lumOff val="10000"/>
                  </a:schemeClr>
                </a:solidFill>
                <a:ea typeface="+mn-lt"/>
                <a:cs typeface="+mn-lt"/>
              </a:rPr>
              <a:t>Proxy </a:t>
            </a:r>
            <a:r>
              <a:rPr lang="tr-TR" b="1" i="1" dirty="0" err="1">
                <a:solidFill>
                  <a:schemeClr val="tx2">
                    <a:lumMod val="90000"/>
                    <a:lumOff val="10000"/>
                  </a:schemeClr>
                </a:solidFill>
                <a:ea typeface="+mn-lt"/>
                <a:cs typeface="+mn-lt"/>
              </a:rPr>
              <a:t>Pattern</a:t>
            </a:r>
            <a:endParaRPr lang="tr-TR" b="1" i="1" dirty="0">
              <a:solidFill>
                <a:schemeClr val="tx2">
                  <a:lumMod val="90000"/>
                  <a:lumOff val="10000"/>
                </a:schemeClr>
              </a:solidFill>
              <a:ea typeface="+mn-lt"/>
              <a:cs typeface="+mn-lt"/>
            </a:endParaRPr>
          </a:p>
          <a:p>
            <a:pPr marL="0" indent="0">
              <a:buClr>
                <a:srgbClr val="BDBDAD"/>
              </a:buClr>
            </a:pPr>
            <a:endParaRPr lang="tr-TR" b="1" i="1" dirty="0">
              <a:solidFill>
                <a:schemeClr val="tx2">
                  <a:lumMod val="90000"/>
                  <a:lumOff val="10000"/>
                </a:schemeClr>
              </a:solidFill>
            </a:endParaRPr>
          </a:p>
          <a:p>
            <a:pPr>
              <a:buClr>
                <a:srgbClr val="BDBDAD"/>
              </a:buClr>
            </a:pPr>
            <a:endParaRPr lang="tr-TR" dirty="0"/>
          </a:p>
        </p:txBody>
      </p:sp>
      <p:sp>
        <p:nvSpPr>
          <p:cNvPr id="20" name="Freeform 19">
            <a:extLst>
              <a:ext uri="{FF2B5EF4-FFF2-40B4-BE49-F238E27FC236}">
                <a16:creationId xmlns:a16="http://schemas.microsoft.com/office/drawing/2014/main" id="{25703CD1-3965-43FB-8408-77151BBD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6479" y="2061963"/>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8236AF27-E29A-4BE1-835F-3E58632F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71242" y="2259521"/>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07E576E3-1896-4383-AFF8-4192A4D6E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12125" y="46007"/>
            <a:ext cx="4152218" cy="6802515"/>
            <a:chOff x="7812125" y="-35029"/>
            <a:chExt cx="4152218" cy="6883552"/>
          </a:xfrm>
        </p:grpSpPr>
        <p:sp>
          <p:nvSpPr>
            <p:cNvPr id="25" name="Freeform 8">
              <a:extLst>
                <a:ext uri="{FF2B5EF4-FFF2-40B4-BE49-F238E27FC236}">
                  <a16:creationId xmlns:a16="http://schemas.microsoft.com/office/drawing/2014/main" id="{CFEBBA01-5D63-4547-B01C-06446F8EA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189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51F0C2-EB37-4394-85D8-631C639D6E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4461"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16BA0741-61D0-4B78-99A2-84727B154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5544" y="73952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608BEE1D-8947-4860-92E2-DF5E72617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91805"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2">
              <a:extLst>
                <a:ext uri="{FF2B5EF4-FFF2-40B4-BE49-F238E27FC236}">
                  <a16:creationId xmlns:a16="http://schemas.microsoft.com/office/drawing/2014/main" id="{23477C11-8260-4FBB-821B-620D7E4C7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3512"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E1B67178-0C14-4601-BF94-91DCCCD9E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0440"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9">
              <a:extLst>
                <a:ext uri="{FF2B5EF4-FFF2-40B4-BE49-F238E27FC236}">
                  <a16:creationId xmlns:a16="http://schemas.microsoft.com/office/drawing/2014/main" id="{EDEB60C8-CA29-46D3-9AA7-9F7A1252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30052"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8">
              <a:extLst>
                <a:ext uri="{FF2B5EF4-FFF2-40B4-BE49-F238E27FC236}">
                  <a16:creationId xmlns:a16="http://schemas.microsoft.com/office/drawing/2014/main" id="{9E5C2B83-454B-4951-8B08-3D617778E7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818"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a:extLst>
                <a:ext uri="{FF2B5EF4-FFF2-40B4-BE49-F238E27FC236}">
                  <a16:creationId xmlns:a16="http://schemas.microsoft.com/office/drawing/2014/main" id="{AFAD21A0-BC8E-4635-AFFB-E87CD92C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7583" y="74270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4B01379C-61AE-4191-B726-E8A6D84B9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308"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6">
              <a:extLst>
                <a:ext uri="{FF2B5EF4-FFF2-40B4-BE49-F238E27FC236}">
                  <a16:creationId xmlns:a16="http://schemas.microsoft.com/office/drawing/2014/main" id="{38F67446-9956-4CD9-B003-A772F2158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2277"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FBA47277-EA28-45EB-80A0-64DA80757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7976"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0">
              <a:extLst>
                <a:ext uri="{FF2B5EF4-FFF2-40B4-BE49-F238E27FC236}">
                  <a16:creationId xmlns:a16="http://schemas.microsoft.com/office/drawing/2014/main" id="{F74A8421-8E72-4D0B-A55B-E4EC1DCAC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5700"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3">
              <a:extLst>
                <a:ext uri="{FF2B5EF4-FFF2-40B4-BE49-F238E27FC236}">
                  <a16:creationId xmlns:a16="http://schemas.microsoft.com/office/drawing/2014/main" id="{779CF57F-496E-4365-8D91-7326A2120B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97412"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30">
              <a:extLst>
                <a:ext uri="{FF2B5EF4-FFF2-40B4-BE49-F238E27FC236}">
                  <a16:creationId xmlns:a16="http://schemas.microsoft.com/office/drawing/2014/main" id="{160F21FA-063A-4C1C-A5D4-60AD79CB2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0633"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5">
              <a:extLst>
                <a:ext uri="{FF2B5EF4-FFF2-40B4-BE49-F238E27FC236}">
                  <a16:creationId xmlns:a16="http://schemas.microsoft.com/office/drawing/2014/main" id="{8FABF168-1906-4AE6-B3F5-15EEE8CAD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5569" y="70943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72F9124E-1C2B-47FD-84F9-256BBABDF2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9868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8E5A5B8-608D-41E9-80D8-30354569F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8154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6">
              <a:extLst>
                <a:ext uri="{FF2B5EF4-FFF2-40B4-BE49-F238E27FC236}">
                  <a16:creationId xmlns:a16="http://schemas.microsoft.com/office/drawing/2014/main" id="{F359FC54-371A-45E1-BC00-CC4B391E9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92CACDFB-D6E2-43E1-AD6A-8DEF07D6F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9">
              <a:extLst>
                <a:ext uri="{FF2B5EF4-FFF2-40B4-BE49-F238E27FC236}">
                  <a16:creationId xmlns:a16="http://schemas.microsoft.com/office/drawing/2014/main" id="{369D6F1B-277E-4BFA-802A-DBB2994A19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0">
              <a:extLst>
                <a:ext uri="{FF2B5EF4-FFF2-40B4-BE49-F238E27FC236}">
                  <a16:creationId xmlns:a16="http://schemas.microsoft.com/office/drawing/2014/main" id="{D5434E53-B08F-4ACA-91A1-72DD4A438C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4712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31AA32B8-ECA1-4652-A7F6-C64A16483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D5A98D8E-922A-450B-BAC7-624373E87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7">
              <a:extLst>
                <a:ext uri="{FF2B5EF4-FFF2-40B4-BE49-F238E27FC236}">
                  <a16:creationId xmlns:a16="http://schemas.microsoft.com/office/drawing/2014/main" id="{1AAA8D66-0CB7-4E6F-A817-5DA6D1D9E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59773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8">
              <a:extLst>
                <a:ext uri="{FF2B5EF4-FFF2-40B4-BE49-F238E27FC236}">
                  <a16:creationId xmlns:a16="http://schemas.microsoft.com/office/drawing/2014/main" id="{7B8A3B09-BC97-4F21-94E9-5C5952669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5550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9">
              <a:extLst>
                <a:ext uri="{FF2B5EF4-FFF2-40B4-BE49-F238E27FC236}">
                  <a16:creationId xmlns:a16="http://schemas.microsoft.com/office/drawing/2014/main" id="{3E575223-DEC9-4512-ACB3-7EF79DFE8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8140" y="628668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9">
              <a:extLst>
                <a:ext uri="{FF2B5EF4-FFF2-40B4-BE49-F238E27FC236}">
                  <a16:creationId xmlns:a16="http://schemas.microsoft.com/office/drawing/2014/main" id="{A2F60DB8-8105-41B6-A657-59AC8FAD41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4589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8E5C413D-130F-40EF-986E-3803AA20D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08736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0BCB10-8327-484F-A6E0-A2BBA90B1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299024"/>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2BBD930-764C-4A48-9EFE-3D7BD59D2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3513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81F2F622-5B4D-47DB-8E8E-C6C509013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1280"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D11F209F-C153-40EF-9687-AC9B7EDC3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1457"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6">
              <a:extLst>
                <a:ext uri="{FF2B5EF4-FFF2-40B4-BE49-F238E27FC236}">
                  <a16:creationId xmlns:a16="http://schemas.microsoft.com/office/drawing/2014/main" id="{F2C892FE-0BCC-436C-A56C-75F22A532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0707"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6">
              <a:extLst>
                <a:ext uri="{FF2B5EF4-FFF2-40B4-BE49-F238E27FC236}">
                  <a16:creationId xmlns:a16="http://schemas.microsoft.com/office/drawing/2014/main" id="{C04D8270-78E5-442F-A13E-8F36B46DA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71451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2364C396-D32B-4204-BE3D-7978AEC4A4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6921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94890050-B99A-49B3-AA43-B907D7BC4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18346" y="12582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4F10F360-2A8A-47C7-97F1-39C21A3E0D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2276" y="64001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8">
              <a:extLst>
                <a:ext uri="{FF2B5EF4-FFF2-40B4-BE49-F238E27FC236}">
                  <a16:creationId xmlns:a16="http://schemas.microsoft.com/office/drawing/2014/main" id="{B941FB0E-BF49-4CEF-8D20-36B788D3B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5690" y="38327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2">
              <a:extLst>
                <a:ext uri="{FF2B5EF4-FFF2-40B4-BE49-F238E27FC236}">
                  <a16:creationId xmlns:a16="http://schemas.microsoft.com/office/drawing/2014/main" id="{162B6B81-4CA7-440F-8815-60920B9603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7397" y="42417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4">
              <a:extLst>
                <a:ext uri="{FF2B5EF4-FFF2-40B4-BE49-F238E27FC236}">
                  <a16:creationId xmlns:a16="http://schemas.microsoft.com/office/drawing/2014/main" id="{D5ECC74F-C23A-4D14-8843-30C85D26D1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2340" y="6844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9">
              <a:extLst>
                <a:ext uri="{FF2B5EF4-FFF2-40B4-BE49-F238E27FC236}">
                  <a16:creationId xmlns:a16="http://schemas.microsoft.com/office/drawing/2014/main" id="{169EAE32-FA5D-417A-9E3D-ED5FC3A9C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63937" y="22908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81E3B909-6FF7-4890-B0F9-AF9949309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44703" y="69462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8A143A49-AE2E-4E58-80F5-ED3669450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26193" y="49003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6">
              <a:extLst>
                <a:ext uri="{FF2B5EF4-FFF2-40B4-BE49-F238E27FC236}">
                  <a16:creationId xmlns:a16="http://schemas.microsoft.com/office/drawing/2014/main" id="{CABDA8BE-A80E-4A04-8F32-5125E97D0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36162" y="14402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6">
              <a:extLst>
                <a:ext uri="{FF2B5EF4-FFF2-40B4-BE49-F238E27FC236}">
                  <a16:creationId xmlns:a16="http://schemas.microsoft.com/office/drawing/2014/main" id="{F6679A4D-9FFD-4D03-9A13-3A08FDCE9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71861" y="5626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0">
              <a:extLst>
                <a:ext uri="{FF2B5EF4-FFF2-40B4-BE49-F238E27FC236}">
                  <a16:creationId xmlns:a16="http://schemas.microsoft.com/office/drawing/2014/main" id="{F8AE33DF-4319-45F4-A184-8C61154F1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49585" y="3148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3">
              <a:extLst>
                <a:ext uri="{FF2B5EF4-FFF2-40B4-BE49-F238E27FC236}">
                  <a16:creationId xmlns:a16="http://schemas.microsoft.com/office/drawing/2014/main" id="{203B12AA-A3BD-4B7B-B036-18BB77234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31297" y="18721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0">
              <a:extLst>
                <a:ext uri="{FF2B5EF4-FFF2-40B4-BE49-F238E27FC236}">
                  <a16:creationId xmlns:a16="http://schemas.microsoft.com/office/drawing/2014/main" id="{8B3AB77A-1475-48E6-B794-BAFBE891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4518" y="47646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35">
              <a:extLst>
                <a:ext uri="{FF2B5EF4-FFF2-40B4-BE49-F238E27FC236}">
                  <a16:creationId xmlns:a16="http://schemas.microsoft.com/office/drawing/2014/main" id="{799215C2-6C9A-474F-A5A4-C0B64A7F8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5326" y="74397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5">
              <a:extLst>
                <a:ext uri="{FF2B5EF4-FFF2-40B4-BE49-F238E27FC236}">
                  <a16:creationId xmlns:a16="http://schemas.microsoft.com/office/drawing/2014/main" id="{4CE3BA64-0E28-4234-BB1F-291B79709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7184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1">
              <a:extLst>
                <a:ext uri="{FF2B5EF4-FFF2-40B4-BE49-F238E27FC236}">
                  <a16:creationId xmlns:a16="http://schemas.microsoft.com/office/drawing/2014/main" id="{67D91C73-C376-4277-9EFD-9FD0470AD2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5470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3B663AEA-3170-47F1-999C-74A61A961D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11455" y="612445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9">
              <a:extLst>
                <a:ext uri="{FF2B5EF4-FFF2-40B4-BE49-F238E27FC236}">
                  <a16:creationId xmlns:a16="http://schemas.microsoft.com/office/drawing/2014/main" id="{D1A61960-42E0-4162-9516-2A7EC18F97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48150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0">
              <a:extLst>
                <a:ext uri="{FF2B5EF4-FFF2-40B4-BE49-F238E27FC236}">
                  <a16:creationId xmlns:a16="http://schemas.microsoft.com/office/drawing/2014/main" id="{409D0999-B4C1-4806-8388-89F9DA6CB1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2028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D281BE1A-6972-4D40-B89F-7D3B35E0A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0817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101325E8-3735-4D9E-AD4A-940C5B14F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3121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3">
              <a:extLst>
                <a:ext uri="{FF2B5EF4-FFF2-40B4-BE49-F238E27FC236}">
                  <a16:creationId xmlns:a16="http://schemas.microsoft.com/office/drawing/2014/main" id="{0B6F7609-A46F-495F-ACA3-C299FBDD2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2666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7">
              <a:extLst>
                <a:ext uri="{FF2B5EF4-FFF2-40B4-BE49-F238E27FC236}">
                  <a16:creationId xmlns:a16="http://schemas.microsoft.com/office/drawing/2014/main" id="{A0A8F5DC-6AEA-4EE6-B393-417DA1EDA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5053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8">
              <a:extLst>
                <a:ext uri="{FF2B5EF4-FFF2-40B4-BE49-F238E27FC236}">
                  <a16:creationId xmlns:a16="http://schemas.microsoft.com/office/drawing/2014/main" id="{7EEFD3A9-D993-4A34-849E-2CC00645F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282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9">
              <a:extLst>
                <a:ext uri="{FF2B5EF4-FFF2-40B4-BE49-F238E27FC236}">
                  <a16:creationId xmlns:a16="http://schemas.microsoft.com/office/drawing/2014/main" id="{5C65C06C-6AE3-4741-A0B0-AB4626AA8D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155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9">
              <a:extLst>
                <a:ext uri="{FF2B5EF4-FFF2-40B4-BE49-F238E27FC236}">
                  <a16:creationId xmlns:a16="http://schemas.microsoft.com/office/drawing/2014/main" id="{E1086A18-29F9-4452-B314-8C4159833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3270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44">
              <a:extLst>
                <a:ext uri="{FF2B5EF4-FFF2-40B4-BE49-F238E27FC236}">
                  <a16:creationId xmlns:a16="http://schemas.microsoft.com/office/drawing/2014/main" id="{04F4D575-818F-4EDA-8D6F-4FB2DE674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30130" y="606051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5">
              <a:extLst>
                <a:ext uri="{FF2B5EF4-FFF2-40B4-BE49-F238E27FC236}">
                  <a16:creationId xmlns:a16="http://schemas.microsoft.com/office/drawing/2014/main" id="{0E161E48-85EB-4A49-BC06-364995C517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7218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
              <a:extLst>
                <a:ext uri="{FF2B5EF4-FFF2-40B4-BE49-F238E27FC236}">
                  <a16:creationId xmlns:a16="http://schemas.microsoft.com/office/drawing/2014/main" id="{12412E23-0A88-4F9B-93D5-83AB1CBD47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2193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
              <a:extLst>
                <a:ext uri="{FF2B5EF4-FFF2-40B4-BE49-F238E27FC236}">
                  <a16:creationId xmlns:a16="http://schemas.microsoft.com/office/drawing/2014/main" id="{35CA5C8C-D72C-482D-9453-B29DFEEE4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5165" y="84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9A71EDCD-24BC-4A17-9B64-DC1E2858A8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85342" y="7068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A50F6063-95E3-4BDF-B880-F33DCD1E2C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10400" y="4586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6">
              <a:extLst>
                <a:ext uri="{FF2B5EF4-FFF2-40B4-BE49-F238E27FC236}">
                  <a16:creationId xmlns:a16="http://schemas.microsoft.com/office/drawing/2014/main" id="{E1FA8E71-2DDE-4E51-9875-B964A6934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8767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
              <a:extLst>
                <a:ext uri="{FF2B5EF4-FFF2-40B4-BE49-F238E27FC236}">
                  <a16:creationId xmlns:a16="http://schemas.microsoft.com/office/drawing/2014/main" id="{199A2DF2-B31D-408E-8626-2C40CC0B2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87069" y="16647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38277593-F182-4499-B80F-3E529D8D0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0999" y="680674"/>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8">
              <a:extLst>
                <a:ext uri="{FF2B5EF4-FFF2-40B4-BE49-F238E27FC236}">
                  <a16:creationId xmlns:a16="http://schemas.microsoft.com/office/drawing/2014/main" id="{C83EF657-5D67-4019-9E20-17CCD4C58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4413" y="423931"/>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3B992048-CE4D-4C79-8265-F49ACF10D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192" y="66839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3">
              <a:extLst>
                <a:ext uri="{FF2B5EF4-FFF2-40B4-BE49-F238E27FC236}">
                  <a16:creationId xmlns:a16="http://schemas.microsoft.com/office/drawing/2014/main" id="{6B0E5B35-D3B7-4BEB-839F-D258E79A0F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4268" y="87679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6">
              <a:extLst>
                <a:ext uri="{FF2B5EF4-FFF2-40B4-BE49-F238E27FC236}">
                  <a16:creationId xmlns:a16="http://schemas.microsoft.com/office/drawing/2014/main" id="{0A5309F9-3D88-4474-ABD7-B61C20EEA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41492" y="136050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7">
              <a:extLst>
                <a:ext uri="{FF2B5EF4-FFF2-40B4-BE49-F238E27FC236}">
                  <a16:creationId xmlns:a16="http://schemas.microsoft.com/office/drawing/2014/main" id="{C4D0EC36-D809-4017-A7B7-70EF53250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1968" y="179760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8">
              <a:extLst>
                <a:ext uri="{FF2B5EF4-FFF2-40B4-BE49-F238E27FC236}">
                  <a16:creationId xmlns:a16="http://schemas.microsoft.com/office/drawing/2014/main" id="{FBDEBED8-29DF-4480-8174-2215AF3ED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9052" y="157501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0">
              <a:extLst>
                <a:ext uri="{FF2B5EF4-FFF2-40B4-BE49-F238E27FC236}">
                  <a16:creationId xmlns:a16="http://schemas.microsoft.com/office/drawing/2014/main" id="{3444EF1F-615A-46FF-ABD9-F8C3E27AF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4302" y="111811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3">
              <a:extLst>
                <a:ext uri="{FF2B5EF4-FFF2-40B4-BE49-F238E27FC236}">
                  <a16:creationId xmlns:a16="http://schemas.microsoft.com/office/drawing/2014/main" id="{47063C05-57F6-44CA-9FD0-6206D1A0C4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8294" y="82600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1">
              <a:extLst>
                <a:ext uri="{FF2B5EF4-FFF2-40B4-BE49-F238E27FC236}">
                  <a16:creationId xmlns:a16="http://schemas.microsoft.com/office/drawing/2014/main" id="{73C07EAB-D311-4701-AF3F-FB2F55FEC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1263" y="9804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2">
              <a:extLst>
                <a:ext uri="{FF2B5EF4-FFF2-40B4-BE49-F238E27FC236}">
                  <a16:creationId xmlns:a16="http://schemas.microsoft.com/office/drawing/2014/main" id="{26072D6D-FE3B-47A4-8F9D-711D9F617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8268" y="41599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3">
              <a:extLst>
                <a:ext uri="{FF2B5EF4-FFF2-40B4-BE49-F238E27FC236}">
                  <a16:creationId xmlns:a16="http://schemas.microsoft.com/office/drawing/2014/main" id="{0FAA55A3-30BC-408E-8D76-63F4A114E3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349" y="121919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4">
              <a:extLst>
                <a:ext uri="{FF2B5EF4-FFF2-40B4-BE49-F238E27FC236}">
                  <a16:creationId xmlns:a16="http://schemas.microsoft.com/office/drawing/2014/main" id="{94A75CDE-F5FD-4343-800E-D6683426D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196" y="57961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5">
              <a:extLst>
                <a:ext uri="{FF2B5EF4-FFF2-40B4-BE49-F238E27FC236}">
                  <a16:creationId xmlns:a16="http://schemas.microsoft.com/office/drawing/2014/main" id="{BDB3210B-EBD6-49C4-B615-F17B281B0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209" y="142879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6">
              <a:extLst>
                <a:ext uri="{FF2B5EF4-FFF2-40B4-BE49-F238E27FC236}">
                  <a16:creationId xmlns:a16="http://schemas.microsoft.com/office/drawing/2014/main" id="{D85BCAD4-3F0F-401D-8253-E514BE040D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905" y="225883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7">
              <a:extLst>
                <a:ext uri="{FF2B5EF4-FFF2-40B4-BE49-F238E27FC236}">
                  <a16:creationId xmlns:a16="http://schemas.microsoft.com/office/drawing/2014/main" id="{176EC456-36D0-4751-86EE-E8E5D48EB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358" y="163854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9">
              <a:extLst>
                <a:ext uri="{FF2B5EF4-FFF2-40B4-BE49-F238E27FC236}">
                  <a16:creationId xmlns:a16="http://schemas.microsoft.com/office/drawing/2014/main" id="{E6CC98B0-1624-48FE-98C5-66620ECF7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4808" y="22089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0">
              <a:extLst>
                <a:ext uri="{FF2B5EF4-FFF2-40B4-BE49-F238E27FC236}">
                  <a16:creationId xmlns:a16="http://schemas.microsoft.com/office/drawing/2014/main" id="{8D98D9B3-C3C3-42B4-A836-2FDAAF9F2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039" y="186833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1">
              <a:extLst>
                <a:ext uri="{FF2B5EF4-FFF2-40B4-BE49-F238E27FC236}">
                  <a16:creationId xmlns:a16="http://schemas.microsoft.com/office/drawing/2014/main" id="{A203AABB-A7B2-4544-88FB-2DB3A7CCC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6336" y="2102695"/>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680D5D17-AC96-4E0F-ADB9-FCE1FF4CE7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3739" y="6864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4">
              <a:extLst>
                <a:ext uri="{FF2B5EF4-FFF2-40B4-BE49-F238E27FC236}">
                  <a16:creationId xmlns:a16="http://schemas.microsoft.com/office/drawing/2014/main" id="{BF0C7978-F9E2-4005-9574-15B3FB553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229" y="48184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6">
              <a:extLst>
                <a:ext uri="{FF2B5EF4-FFF2-40B4-BE49-F238E27FC236}">
                  <a16:creationId xmlns:a16="http://schemas.microsoft.com/office/drawing/2014/main" id="{9CC06248-C521-4E65-9620-07D06F893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5198" y="13583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6">
              <a:extLst>
                <a:ext uri="{FF2B5EF4-FFF2-40B4-BE49-F238E27FC236}">
                  <a16:creationId xmlns:a16="http://schemas.microsoft.com/office/drawing/2014/main" id="{705B6C10-6A43-4BBE-A52C-DC2DAECAF1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0897" y="55445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0">
              <a:extLst>
                <a:ext uri="{FF2B5EF4-FFF2-40B4-BE49-F238E27FC236}">
                  <a16:creationId xmlns:a16="http://schemas.microsoft.com/office/drawing/2014/main" id="{5BA4A0DD-7264-46BB-8644-3C50941C9A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8621" y="30662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2">
              <a:extLst>
                <a:ext uri="{FF2B5EF4-FFF2-40B4-BE49-F238E27FC236}">
                  <a16:creationId xmlns:a16="http://schemas.microsoft.com/office/drawing/2014/main" id="{B452AC30-E9F4-4529-BD6E-5ADCDA533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8915" y="75716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68EDA7F2-4EE5-4AEC-A504-CB08F6B9A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0333" y="17902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5E189D22-8F54-46F8-9611-4F1FCC31B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554" y="46827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B761794A-7FCE-4DAA-B710-803CA99FAA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5160" y="68845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
              <a:extLst>
                <a:ext uri="{FF2B5EF4-FFF2-40B4-BE49-F238E27FC236}">
                  <a16:creationId xmlns:a16="http://schemas.microsoft.com/office/drawing/2014/main" id="{20995D3A-FC68-4B79-9632-2BB10ECA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7" y="2790354"/>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
              <a:extLst>
                <a:ext uri="{FF2B5EF4-FFF2-40B4-BE49-F238E27FC236}">
                  <a16:creationId xmlns:a16="http://schemas.microsoft.com/office/drawing/2014/main" id="{49C159BB-7257-4A09-8C12-6AF61D711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654" y="507474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
              <a:extLst>
                <a:ext uri="{FF2B5EF4-FFF2-40B4-BE49-F238E27FC236}">
                  <a16:creationId xmlns:a16="http://schemas.microsoft.com/office/drawing/2014/main" id="{F5CD4467-A569-43CF-86A0-79473F580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7084" y="2504041"/>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
              <a:extLst>
                <a:ext uri="{FF2B5EF4-FFF2-40B4-BE49-F238E27FC236}">
                  <a16:creationId xmlns:a16="http://schemas.microsoft.com/office/drawing/2014/main" id="{E4FC1A14-AE5B-4899-95DD-9C56237DA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5532" y="477570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
              <a:extLst>
                <a:ext uri="{FF2B5EF4-FFF2-40B4-BE49-F238E27FC236}">
                  <a16:creationId xmlns:a16="http://schemas.microsoft.com/office/drawing/2014/main" id="{EC77E2DE-CC58-4107-A404-885D2613A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3670" y="449523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
              <a:extLst>
                <a:ext uri="{FF2B5EF4-FFF2-40B4-BE49-F238E27FC236}">
                  <a16:creationId xmlns:a16="http://schemas.microsoft.com/office/drawing/2014/main" id="{0E497A22-C9CB-4ADE-AE43-9E6768B22B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4031" y="423399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64056CC8-26C8-4739-B9F7-0F23B778A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5807" y="373151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CABABB06-E976-4F92-836D-60FC8F8D1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0272" y="3135487"/>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FD9DF2A8-9AFC-48B4-BF3A-14B73A84FB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912" y="337541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C8825D2E-6C88-42BD-9C25-F3B9B332E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4647" y="397454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7">
              <a:extLst>
                <a:ext uri="{FF2B5EF4-FFF2-40B4-BE49-F238E27FC236}">
                  <a16:creationId xmlns:a16="http://schemas.microsoft.com/office/drawing/2014/main" id="{DE603ADB-B4D2-4A70-B88F-260F1D318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9626" y="538723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21">
              <a:extLst>
                <a:ext uri="{FF2B5EF4-FFF2-40B4-BE49-F238E27FC236}">
                  <a16:creationId xmlns:a16="http://schemas.microsoft.com/office/drawing/2014/main" id="{C2878743-161E-4A64-8B65-B4FCBF7B1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617" y="569839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29">
              <a:extLst>
                <a:ext uri="{FF2B5EF4-FFF2-40B4-BE49-F238E27FC236}">
                  <a16:creationId xmlns:a16="http://schemas.microsoft.com/office/drawing/2014/main" id="{0C654FE1-36CF-4690-9309-DABBF02F3B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8500" y="593709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1">
              <a:extLst>
                <a:ext uri="{FF2B5EF4-FFF2-40B4-BE49-F238E27FC236}">
                  <a16:creationId xmlns:a16="http://schemas.microsoft.com/office/drawing/2014/main" id="{7D6AB6E9-0118-49A0-8EBF-B42E9F738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887" y="629616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32">
              <a:extLst>
                <a:ext uri="{FF2B5EF4-FFF2-40B4-BE49-F238E27FC236}">
                  <a16:creationId xmlns:a16="http://schemas.microsoft.com/office/drawing/2014/main" id="{69778DD7-B38B-4E4F-8202-45BA1DC3B4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381" y="326157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33">
              <a:extLst>
                <a:ext uri="{FF2B5EF4-FFF2-40B4-BE49-F238E27FC236}">
                  <a16:creationId xmlns:a16="http://schemas.microsoft.com/office/drawing/2014/main" id="{BD9887A7-6930-4D93-9DFD-01CA3CFB84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8294" y="4352882"/>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34">
              <a:extLst>
                <a:ext uri="{FF2B5EF4-FFF2-40B4-BE49-F238E27FC236}">
                  <a16:creationId xmlns:a16="http://schemas.microsoft.com/office/drawing/2014/main" id="{4052AE48-583B-48C9-A247-060CA2896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2224" y="535020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35">
              <a:extLst>
                <a:ext uri="{FF2B5EF4-FFF2-40B4-BE49-F238E27FC236}">
                  <a16:creationId xmlns:a16="http://schemas.microsoft.com/office/drawing/2014/main" id="{9FD5A422-7830-4B7A-A2ED-CA92A12C9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876" y="456110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6">
              <a:extLst>
                <a:ext uri="{FF2B5EF4-FFF2-40B4-BE49-F238E27FC236}">
                  <a16:creationId xmlns:a16="http://schemas.microsoft.com/office/drawing/2014/main" id="{F9916F67-3F6A-4C0C-A067-87AF502B9B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012094"/>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7">
              <a:extLst>
                <a:ext uri="{FF2B5EF4-FFF2-40B4-BE49-F238E27FC236}">
                  <a16:creationId xmlns:a16="http://schemas.microsoft.com/office/drawing/2014/main" id="{F0CE1BEA-482A-497E-B5E5-8285D2A28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779" y="3025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8">
              <a:extLst>
                <a:ext uri="{FF2B5EF4-FFF2-40B4-BE49-F238E27FC236}">
                  <a16:creationId xmlns:a16="http://schemas.microsoft.com/office/drawing/2014/main" id="{183BC246-BF63-4530-91A0-7BC015C6FC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448" y="4865727"/>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9">
              <a:extLst>
                <a:ext uri="{FF2B5EF4-FFF2-40B4-BE49-F238E27FC236}">
                  <a16:creationId xmlns:a16="http://schemas.microsoft.com/office/drawing/2014/main" id="{9377B4B9-6ED2-4872-9CFB-829BA2BEB4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556" y="5106848"/>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0247E12E-39D9-4F0A-9185-30B9196F1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6520" y="2563549"/>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41">
              <a:extLst>
                <a:ext uri="{FF2B5EF4-FFF2-40B4-BE49-F238E27FC236}">
                  <a16:creationId xmlns:a16="http://schemas.microsoft.com/office/drawing/2014/main" id="{BFEB6B5F-CFDA-4E9B-9679-E2FE14DCC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24410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C7748D9D-4952-4BDA-A2D2-79CCCEBF3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181" y="55621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44">
              <a:extLst>
                <a:ext uri="{FF2B5EF4-FFF2-40B4-BE49-F238E27FC236}">
                  <a16:creationId xmlns:a16="http://schemas.microsoft.com/office/drawing/2014/main" id="{EEB14017-87F5-46EA-991E-69B78C60FD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971" y="40462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5">
              <a:extLst>
                <a:ext uri="{FF2B5EF4-FFF2-40B4-BE49-F238E27FC236}">
                  <a16:creationId xmlns:a16="http://schemas.microsoft.com/office/drawing/2014/main" id="{0289F161-F1B2-45F1-9E6E-79B9FB2CD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9820" y="580207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6">
              <a:extLst>
                <a:ext uri="{FF2B5EF4-FFF2-40B4-BE49-F238E27FC236}">
                  <a16:creationId xmlns:a16="http://schemas.microsoft.com/office/drawing/2014/main" id="{22AEAE03-AEFB-44B9-84C4-4108C54D95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79" y="2796168"/>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7">
              <a:extLst>
                <a:ext uri="{FF2B5EF4-FFF2-40B4-BE49-F238E27FC236}">
                  <a16:creationId xmlns:a16="http://schemas.microsoft.com/office/drawing/2014/main" id="{AC29BBAF-F380-49E2-A981-6892986B8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7024" y="3815119"/>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8">
              <a:extLst>
                <a:ext uri="{FF2B5EF4-FFF2-40B4-BE49-F238E27FC236}">
                  <a16:creationId xmlns:a16="http://schemas.microsoft.com/office/drawing/2014/main" id="{AA66B5C6-6339-49B7-B4DD-55A23AE244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2281" y="35816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9">
              <a:extLst>
                <a:ext uri="{FF2B5EF4-FFF2-40B4-BE49-F238E27FC236}">
                  <a16:creationId xmlns:a16="http://schemas.microsoft.com/office/drawing/2014/main" id="{914C6C7D-5E58-4233-8DDA-A30F9CCCD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0895" y="647331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0">
              <a:extLst>
                <a:ext uri="{FF2B5EF4-FFF2-40B4-BE49-F238E27FC236}">
                  <a16:creationId xmlns:a16="http://schemas.microsoft.com/office/drawing/2014/main" id="{F714D64F-6362-4339-A494-157C35F1B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120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5">
              <a:extLst>
                <a:ext uri="{FF2B5EF4-FFF2-40B4-BE49-F238E27FC236}">
                  <a16:creationId xmlns:a16="http://schemas.microsoft.com/office/drawing/2014/main" id="{291AFE89-581C-4100-9E75-FBFE3B3CAA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39998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7">
              <a:extLst>
                <a:ext uri="{FF2B5EF4-FFF2-40B4-BE49-F238E27FC236}">
                  <a16:creationId xmlns:a16="http://schemas.microsoft.com/office/drawing/2014/main" id="{AD4A100C-BD8A-47B9-98DF-A89593D4B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2302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3">
              <a:extLst>
                <a:ext uri="{FF2B5EF4-FFF2-40B4-BE49-F238E27FC236}">
                  <a16:creationId xmlns:a16="http://schemas.microsoft.com/office/drawing/2014/main" id="{67CF13AE-D393-4F1F-A0D4-CB4EF09D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4939" y="60399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7">
              <a:extLst>
                <a:ext uri="{FF2B5EF4-FFF2-40B4-BE49-F238E27FC236}">
                  <a16:creationId xmlns:a16="http://schemas.microsoft.com/office/drawing/2014/main" id="{1C40F757-52FD-4397-8D3B-BAAE3CAA8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4234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8">
              <a:extLst>
                <a:ext uri="{FF2B5EF4-FFF2-40B4-BE49-F238E27FC236}">
                  <a16:creationId xmlns:a16="http://schemas.microsoft.com/office/drawing/2014/main" id="{AFB44554-A46E-4ABF-985F-9F1373F4F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154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9">
              <a:extLst>
                <a:ext uri="{FF2B5EF4-FFF2-40B4-BE49-F238E27FC236}">
                  <a16:creationId xmlns:a16="http://schemas.microsoft.com/office/drawing/2014/main" id="{9D73DFC7-DA1B-4BB7-BEED-58964E7C4C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568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9">
              <a:extLst>
                <a:ext uri="{FF2B5EF4-FFF2-40B4-BE49-F238E27FC236}">
                  <a16:creationId xmlns:a16="http://schemas.microsoft.com/office/drawing/2014/main" id="{7A79C604-3A80-4307-8135-1E598DE8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2451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4BA84D6B-68D3-4CB8-B469-DE762E2A8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52331"/>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45">
              <a:extLst>
                <a:ext uri="{FF2B5EF4-FFF2-40B4-BE49-F238E27FC236}">
                  <a16:creationId xmlns:a16="http://schemas.microsoft.com/office/drawing/2014/main" id="{7E545DE1-7FB2-4352-B269-221E9F9B0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6399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0C828C7E-B8E1-49AA-B347-6718A2E59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1375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
              <a:extLst>
                <a:ext uri="{FF2B5EF4-FFF2-40B4-BE49-F238E27FC236}">
                  <a16:creationId xmlns:a16="http://schemas.microsoft.com/office/drawing/2014/main" id="{C9F0AA56-EBC6-4DFF-B579-0C273C4EC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6036" y="29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
              <a:extLst>
                <a:ext uri="{FF2B5EF4-FFF2-40B4-BE49-F238E27FC236}">
                  <a16:creationId xmlns:a16="http://schemas.microsoft.com/office/drawing/2014/main" id="{525179BD-87FA-498D-B2FA-1D9E181B49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4378" y="625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6">
              <a:extLst>
                <a:ext uri="{FF2B5EF4-FFF2-40B4-BE49-F238E27FC236}">
                  <a16:creationId xmlns:a16="http://schemas.microsoft.com/office/drawing/2014/main" id="{E2B5DFEF-C92E-4975-982C-D4504C5464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3628" y="-1623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6">
              <a:extLst>
                <a:ext uri="{FF2B5EF4-FFF2-40B4-BE49-F238E27FC236}">
                  <a16:creationId xmlns:a16="http://schemas.microsoft.com/office/drawing/2014/main" id="{5D39FC93-96CA-4E79-A082-390E743AB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6962" y="673212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9">
              <a:extLst>
                <a:ext uri="{FF2B5EF4-FFF2-40B4-BE49-F238E27FC236}">
                  <a16:creationId xmlns:a16="http://schemas.microsoft.com/office/drawing/2014/main" id="{59433BE7-B138-4615-8446-988E3A0D0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941" y="604146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5">
              <a:extLst>
                <a:ext uri="{FF2B5EF4-FFF2-40B4-BE49-F238E27FC236}">
                  <a16:creationId xmlns:a16="http://schemas.microsoft.com/office/drawing/2014/main" id="{F57507B9-AAE3-428E-BFF3-3FDB15C379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7122" y="601085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5">
              <a:extLst>
                <a:ext uri="{FF2B5EF4-FFF2-40B4-BE49-F238E27FC236}">
                  <a16:creationId xmlns:a16="http://schemas.microsoft.com/office/drawing/2014/main" id="{B059686E-1D2A-4E16-8241-4E4673F4F7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754" y="81369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5022208E-4F74-3C15-03CA-924C3FD06A1E}"/>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16 / 29</a:t>
            </a:r>
          </a:p>
        </p:txBody>
      </p:sp>
    </p:spTree>
    <p:extLst>
      <p:ext uri="{BB962C8B-B14F-4D97-AF65-F5344CB8AC3E}">
        <p14:creationId xmlns:p14="http://schemas.microsoft.com/office/powerpoint/2010/main" val="208168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782233" y="1028183"/>
            <a:ext cx="3370079" cy="4792068"/>
          </a:xfrm>
        </p:spPr>
        <p:txBody>
          <a:bodyPr>
            <a:normAutofit/>
          </a:bodyPr>
          <a:lstStyle/>
          <a:p>
            <a:r>
              <a:rPr lang="tr-TR" b="1" i="1" dirty="0" err="1">
                <a:latin typeface="Verdana Pro"/>
                <a:ea typeface="+mj-lt"/>
                <a:cs typeface="+mj-lt"/>
              </a:rPr>
              <a:t>Adapter</a:t>
            </a:r>
            <a:r>
              <a:rPr lang="tr-TR" b="1" i="1" dirty="0">
                <a:latin typeface="Verdana Pro"/>
                <a:ea typeface="+mj-lt"/>
                <a:cs typeface="+mj-lt"/>
              </a:rPr>
              <a:t> </a:t>
            </a:r>
            <a:r>
              <a:rPr lang="tr-TR" b="1" i="1" dirty="0" err="1">
                <a:latin typeface="Verdana Pro"/>
                <a:ea typeface="+mj-lt"/>
                <a:cs typeface="+mj-lt"/>
              </a:rPr>
              <a:t>Pattern</a:t>
            </a:r>
            <a:endParaRPr lang="tr-TR" b="1" i="1" dirty="0">
              <a:latin typeface="Verdana Pro"/>
            </a:endParaRP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187667" y="2237778"/>
            <a:ext cx="6164363" cy="2024321"/>
          </a:xfrm>
        </p:spPr>
        <p:txBody>
          <a:bodyPr vert="horz" lIns="91440" tIns="45720" rIns="91440" bIns="45720" rtlCol="0" anchor="t">
            <a:normAutofit/>
          </a:bodyPr>
          <a:lstStyle/>
          <a:p>
            <a:r>
              <a:rPr lang="tr-TR" b="1" i="1" dirty="0" err="1">
                <a:ea typeface="+mn-lt"/>
                <a:cs typeface="+mn-lt"/>
              </a:rPr>
              <a:t>Adapter</a:t>
            </a:r>
            <a:r>
              <a:rPr lang="tr-TR" b="1" i="1" dirty="0">
                <a:ea typeface="+mn-lt"/>
                <a:cs typeface="+mn-lt"/>
              </a:rPr>
              <a:t> birbiriyle uyumlu olmayan arayüzlere (</a:t>
            </a:r>
            <a:r>
              <a:rPr lang="tr-TR" b="1" i="1" dirty="0" err="1">
                <a:ea typeface="+mn-lt"/>
                <a:cs typeface="+mn-lt"/>
              </a:rPr>
              <a:t>interface</a:t>
            </a:r>
            <a:r>
              <a:rPr lang="tr-TR" b="1" i="1" dirty="0">
                <a:ea typeface="+mn-lt"/>
                <a:cs typeface="+mn-lt"/>
              </a:rPr>
              <a:t>) sahip nesnelerin birlikte çalışabilmelerini sağlayan yapısal bir tasarım desenidir.</a:t>
            </a:r>
          </a:p>
        </p:txBody>
      </p:sp>
      <p:sp>
        <p:nvSpPr>
          <p:cNvPr id="5" name="Metin kutusu 4">
            <a:extLst>
              <a:ext uri="{FF2B5EF4-FFF2-40B4-BE49-F238E27FC236}">
                <a16:creationId xmlns:a16="http://schemas.microsoft.com/office/drawing/2014/main" id="{6B766E6F-C254-0E2E-70F9-43E2A65F2E07}"/>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17 / 29</a:t>
            </a:r>
          </a:p>
        </p:txBody>
      </p:sp>
    </p:spTree>
    <p:extLst>
      <p:ext uri="{BB962C8B-B14F-4D97-AF65-F5344CB8AC3E}">
        <p14:creationId xmlns:p14="http://schemas.microsoft.com/office/powerpoint/2010/main" val="110780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453793" y="114129"/>
            <a:ext cx="11277205" cy="17055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r>
              <a:rPr lang="en-US" sz="1400" b="1" i="1" dirty="0">
                <a:ea typeface="+mn-lt"/>
                <a:cs typeface="+mn-lt"/>
              </a:rPr>
              <a:t>Hisse </a:t>
            </a:r>
            <a:r>
              <a:rPr lang="en-US" sz="1400" b="1" i="1" dirty="0" err="1">
                <a:ea typeface="+mn-lt"/>
                <a:cs typeface="+mn-lt"/>
              </a:rPr>
              <a:t>senedi</a:t>
            </a:r>
            <a:r>
              <a:rPr lang="en-US" sz="1400" b="1" i="1" dirty="0">
                <a:ea typeface="+mn-lt"/>
                <a:cs typeface="+mn-lt"/>
              </a:rPr>
              <a:t> </a:t>
            </a:r>
            <a:r>
              <a:rPr lang="en-US" sz="1400" b="1" i="1" dirty="0" err="1">
                <a:ea typeface="+mn-lt"/>
                <a:cs typeface="+mn-lt"/>
              </a:rPr>
              <a:t>piyasalarını</a:t>
            </a:r>
            <a:r>
              <a:rPr lang="en-US" sz="1400" b="1" i="1" dirty="0">
                <a:ea typeface="+mn-lt"/>
                <a:cs typeface="+mn-lt"/>
              </a:rPr>
              <a:t> </a:t>
            </a:r>
            <a:r>
              <a:rPr lang="en-US" sz="1400" b="1" i="1" dirty="0" err="1">
                <a:ea typeface="+mn-lt"/>
                <a:cs typeface="+mn-lt"/>
              </a:rPr>
              <a:t>takip</a:t>
            </a:r>
            <a:r>
              <a:rPr lang="en-US" sz="1400" b="1" i="1" dirty="0">
                <a:ea typeface="+mn-lt"/>
                <a:cs typeface="+mn-lt"/>
              </a:rPr>
              <a:t> </a:t>
            </a:r>
            <a:r>
              <a:rPr lang="en-US" sz="1400" b="1" i="1" dirty="0" err="1">
                <a:ea typeface="+mn-lt"/>
                <a:cs typeface="+mn-lt"/>
              </a:rPr>
              <a:t>etmeyi</a:t>
            </a:r>
            <a:r>
              <a:rPr lang="en-US" sz="1400" b="1" i="1" dirty="0">
                <a:ea typeface="+mn-lt"/>
                <a:cs typeface="+mn-lt"/>
              </a:rPr>
              <a:t> </a:t>
            </a:r>
            <a:r>
              <a:rPr lang="en-US" sz="1400" b="1" i="1" dirty="0" err="1">
                <a:ea typeface="+mn-lt"/>
                <a:cs typeface="+mn-lt"/>
              </a:rPr>
              <a:t>sağlayan</a:t>
            </a:r>
            <a:r>
              <a:rPr lang="en-US" sz="1400" b="1" i="1" dirty="0">
                <a:ea typeface="+mn-lt"/>
                <a:cs typeface="+mn-lt"/>
              </a:rPr>
              <a:t> </a:t>
            </a:r>
            <a:r>
              <a:rPr lang="en-US" sz="1400" b="1" i="1" dirty="0" err="1">
                <a:ea typeface="+mn-lt"/>
                <a:cs typeface="+mn-lt"/>
              </a:rPr>
              <a:t>bir</a:t>
            </a:r>
            <a:r>
              <a:rPr lang="en-US" sz="1400" b="1" i="1" dirty="0">
                <a:ea typeface="+mn-lt"/>
                <a:cs typeface="+mn-lt"/>
              </a:rPr>
              <a:t> </a:t>
            </a:r>
            <a:r>
              <a:rPr lang="en-US" sz="1400" b="1" i="1" dirty="0" err="1">
                <a:ea typeface="+mn-lt"/>
                <a:cs typeface="+mn-lt"/>
              </a:rPr>
              <a:t>uygulama</a:t>
            </a:r>
            <a:r>
              <a:rPr lang="en-US" sz="1400" b="1" i="1" dirty="0">
                <a:ea typeface="+mn-lt"/>
                <a:cs typeface="+mn-lt"/>
              </a:rPr>
              <a:t> </a:t>
            </a:r>
            <a:r>
              <a:rPr lang="en-US" sz="1400" b="1" i="1" dirty="0" err="1">
                <a:ea typeface="+mn-lt"/>
                <a:cs typeface="+mn-lt"/>
              </a:rPr>
              <a:t>geliştirdiğinizi</a:t>
            </a:r>
            <a:r>
              <a:rPr lang="en-US" sz="1400" b="1" i="1" dirty="0">
                <a:ea typeface="+mn-lt"/>
                <a:cs typeface="+mn-lt"/>
              </a:rPr>
              <a:t> </a:t>
            </a:r>
            <a:r>
              <a:rPr lang="en-US" sz="1400" b="1" i="1" dirty="0" err="1">
                <a:ea typeface="+mn-lt"/>
                <a:cs typeface="+mn-lt"/>
              </a:rPr>
              <a:t>düşünün</a:t>
            </a:r>
            <a:r>
              <a:rPr lang="en-US" sz="1400" b="1" i="1" dirty="0">
                <a:ea typeface="+mn-lt"/>
                <a:cs typeface="+mn-lt"/>
              </a:rPr>
              <a:t>. </a:t>
            </a:r>
            <a:endParaRPr lang="tr-TR" sz="1400" b="1" i="1">
              <a:ea typeface="+mn-lt"/>
              <a:cs typeface="+mn-lt"/>
            </a:endParaRPr>
          </a:p>
          <a:p>
            <a:endParaRPr lang="en-US" sz="1400" b="1" i="1" dirty="0">
              <a:ea typeface="+mn-lt"/>
              <a:cs typeface="+mn-lt"/>
            </a:endParaRPr>
          </a:p>
          <a:p>
            <a:r>
              <a:rPr lang="en-US" sz="1400" b="1" i="1" dirty="0" err="1">
                <a:ea typeface="+mn-lt"/>
                <a:cs typeface="+mn-lt"/>
              </a:rPr>
              <a:t>Uygulama</a:t>
            </a:r>
            <a:r>
              <a:rPr lang="en-US" sz="1400" b="1" i="1" dirty="0">
                <a:ea typeface="+mn-lt"/>
                <a:cs typeface="+mn-lt"/>
              </a:rPr>
              <a:t> </a:t>
            </a:r>
            <a:r>
              <a:rPr lang="en-US" sz="1400" b="1" i="1" dirty="0" err="1">
                <a:ea typeface="+mn-lt"/>
                <a:cs typeface="+mn-lt"/>
              </a:rPr>
              <a:t>piyasa</a:t>
            </a:r>
            <a:r>
              <a:rPr lang="en-US" sz="1400" b="1" i="1" dirty="0">
                <a:ea typeface="+mn-lt"/>
                <a:cs typeface="+mn-lt"/>
              </a:rPr>
              <a:t> </a:t>
            </a:r>
            <a:r>
              <a:rPr lang="en-US" sz="1400" b="1" i="1" dirty="0" err="1">
                <a:ea typeface="+mn-lt"/>
                <a:cs typeface="+mn-lt"/>
              </a:rPr>
              <a:t>verilerini</a:t>
            </a:r>
            <a:r>
              <a:rPr lang="en-US" sz="1400" b="1" i="1" dirty="0">
                <a:ea typeface="+mn-lt"/>
                <a:cs typeface="+mn-lt"/>
              </a:rPr>
              <a:t> </a:t>
            </a:r>
            <a:r>
              <a:rPr lang="en-US" sz="1400" b="1" i="1" dirty="0" err="1">
                <a:ea typeface="+mn-lt"/>
                <a:cs typeface="+mn-lt"/>
              </a:rPr>
              <a:t>farklı</a:t>
            </a:r>
            <a:r>
              <a:rPr lang="en-US" sz="1400" b="1" i="1" dirty="0">
                <a:ea typeface="+mn-lt"/>
                <a:cs typeface="+mn-lt"/>
              </a:rPr>
              <a:t> </a:t>
            </a:r>
            <a:r>
              <a:rPr lang="en-US" sz="1400" b="1" i="1" dirty="0" err="1">
                <a:ea typeface="+mn-lt"/>
                <a:cs typeface="+mn-lt"/>
              </a:rPr>
              <a:t>kaynaklardan</a:t>
            </a:r>
            <a:r>
              <a:rPr lang="en-US" sz="1400" b="1" i="1" dirty="0">
                <a:ea typeface="+mn-lt"/>
                <a:cs typeface="+mn-lt"/>
              </a:rPr>
              <a:t> XML </a:t>
            </a:r>
            <a:r>
              <a:rPr lang="en-US" sz="1400" b="1" i="1" dirty="0" err="1">
                <a:ea typeface="+mn-lt"/>
                <a:cs typeface="+mn-lt"/>
              </a:rPr>
              <a:t>formatında</a:t>
            </a:r>
            <a:r>
              <a:rPr lang="en-US" sz="1400" b="1" i="1" dirty="0">
                <a:ea typeface="+mn-lt"/>
                <a:cs typeface="+mn-lt"/>
              </a:rPr>
              <a:t> </a:t>
            </a:r>
            <a:r>
              <a:rPr lang="en-US" sz="1400" b="1" i="1" dirty="0" err="1">
                <a:ea typeface="+mn-lt"/>
                <a:cs typeface="+mn-lt"/>
              </a:rPr>
              <a:t>çekiyor</a:t>
            </a:r>
            <a:r>
              <a:rPr lang="en-US" sz="1400" b="1" i="1" dirty="0">
                <a:ea typeface="+mn-lt"/>
                <a:cs typeface="+mn-lt"/>
              </a:rPr>
              <a:t> </a:t>
            </a:r>
            <a:r>
              <a:rPr lang="en-US" sz="1400" b="1" i="1" dirty="0" err="1">
                <a:ea typeface="+mn-lt"/>
                <a:cs typeface="+mn-lt"/>
              </a:rPr>
              <a:t>ve</a:t>
            </a:r>
            <a:r>
              <a:rPr lang="en-US" sz="1400" b="1" i="1" dirty="0">
                <a:ea typeface="+mn-lt"/>
                <a:cs typeface="+mn-lt"/>
              </a:rPr>
              <a:t> </a:t>
            </a:r>
            <a:r>
              <a:rPr lang="en-US" sz="1400" b="1" i="1" dirty="0" err="1">
                <a:ea typeface="+mn-lt"/>
                <a:cs typeface="+mn-lt"/>
              </a:rPr>
              <a:t>daha</a:t>
            </a:r>
            <a:r>
              <a:rPr lang="en-US" sz="1400" b="1" i="1" dirty="0">
                <a:ea typeface="+mn-lt"/>
                <a:cs typeface="+mn-lt"/>
              </a:rPr>
              <a:t> </a:t>
            </a:r>
            <a:r>
              <a:rPr lang="en-US" sz="1400" b="1" i="1" dirty="0" err="1">
                <a:ea typeface="+mn-lt"/>
                <a:cs typeface="+mn-lt"/>
              </a:rPr>
              <a:t>sonra</a:t>
            </a:r>
            <a:r>
              <a:rPr lang="en-US" sz="1400" b="1" i="1" dirty="0">
                <a:ea typeface="+mn-lt"/>
                <a:cs typeface="+mn-lt"/>
              </a:rPr>
              <a:t> </a:t>
            </a:r>
            <a:r>
              <a:rPr lang="en-US" sz="1400" b="1" i="1" dirty="0" err="1">
                <a:ea typeface="+mn-lt"/>
                <a:cs typeface="+mn-lt"/>
              </a:rPr>
              <a:t>güzel</a:t>
            </a:r>
            <a:r>
              <a:rPr lang="en-US" sz="1400" b="1" i="1" dirty="0">
                <a:ea typeface="+mn-lt"/>
                <a:cs typeface="+mn-lt"/>
              </a:rPr>
              <a:t> </a:t>
            </a:r>
            <a:r>
              <a:rPr lang="en-US" sz="1400" b="1" i="1" dirty="0" err="1">
                <a:ea typeface="+mn-lt"/>
                <a:cs typeface="+mn-lt"/>
              </a:rPr>
              <a:t>görünümlü</a:t>
            </a:r>
            <a:r>
              <a:rPr lang="en-US" sz="1400" b="1" i="1" dirty="0">
                <a:ea typeface="+mn-lt"/>
                <a:cs typeface="+mn-lt"/>
              </a:rPr>
              <a:t> </a:t>
            </a:r>
            <a:r>
              <a:rPr lang="en-US" sz="1400" b="1" i="1" dirty="0" err="1">
                <a:ea typeface="+mn-lt"/>
                <a:cs typeface="+mn-lt"/>
              </a:rPr>
              <a:t>grafikler</a:t>
            </a:r>
            <a:r>
              <a:rPr lang="en-US" sz="1400" b="1" i="1" dirty="0">
                <a:ea typeface="+mn-lt"/>
                <a:cs typeface="+mn-lt"/>
              </a:rPr>
              <a:t> </a:t>
            </a:r>
            <a:r>
              <a:rPr lang="en-US" sz="1400" b="1" i="1" dirty="0" err="1">
                <a:ea typeface="+mn-lt"/>
                <a:cs typeface="+mn-lt"/>
              </a:rPr>
              <a:t>ve</a:t>
            </a:r>
            <a:r>
              <a:rPr lang="en-US" sz="1400" b="1" i="1" dirty="0">
                <a:ea typeface="+mn-lt"/>
                <a:cs typeface="+mn-lt"/>
              </a:rPr>
              <a:t> </a:t>
            </a:r>
            <a:r>
              <a:rPr lang="en-US" sz="1400" b="1" i="1" dirty="0" err="1">
                <a:ea typeface="+mn-lt"/>
                <a:cs typeface="+mn-lt"/>
              </a:rPr>
              <a:t>diagramlar</a:t>
            </a:r>
            <a:r>
              <a:rPr lang="en-US" sz="1400" b="1" i="1" dirty="0">
                <a:ea typeface="+mn-lt"/>
                <a:cs typeface="+mn-lt"/>
              </a:rPr>
              <a:t> </a:t>
            </a:r>
            <a:r>
              <a:rPr lang="en-US" sz="1400" b="1" i="1" dirty="0" err="1">
                <a:ea typeface="+mn-lt"/>
                <a:cs typeface="+mn-lt"/>
              </a:rPr>
              <a:t>ile</a:t>
            </a:r>
            <a:r>
              <a:rPr lang="en-US" sz="1400" b="1" i="1" dirty="0">
                <a:ea typeface="+mn-lt"/>
                <a:cs typeface="+mn-lt"/>
              </a:rPr>
              <a:t> </a:t>
            </a:r>
            <a:r>
              <a:rPr lang="en-US" sz="1400" b="1" i="1" dirty="0" err="1">
                <a:ea typeface="+mn-lt"/>
                <a:cs typeface="+mn-lt"/>
              </a:rPr>
              <a:t>kullanıcıya</a:t>
            </a:r>
            <a:r>
              <a:rPr lang="en-US" sz="1400" b="1" i="1" dirty="0">
                <a:ea typeface="+mn-lt"/>
                <a:cs typeface="+mn-lt"/>
              </a:rPr>
              <a:t> </a:t>
            </a:r>
            <a:r>
              <a:rPr lang="en-US" sz="1400" b="1" i="1" dirty="0" err="1">
                <a:ea typeface="+mn-lt"/>
                <a:cs typeface="+mn-lt"/>
              </a:rPr>
              <a:t>sunuyor</a:t>
            </a:r>
            <a:r>
              <a:rPr lang="en-US" sz="1400" b="1" i="1" dirty="0">
                <a:ea typeface="+mn-lt"/>
                <a:cs typeface="+mn-lt"/>
              </a:rPr>
              <a:t> </a:t>
            </a:r>
            <a:r>
              <a:rPr lang="en-US" sz="1400" b="1" i="1" dirty="0" err="1">
                <a:ea typeface="+mn-lt"/>
                <a:cs typeface="+mn-lt"/>
              </a:rPr>
              <a:t>olsun</a:t>
            </a:r>
            <a:r>
              <a:rPr lang="en-US" sz="1400" b="1" i="1" dirty="0">
                <a:ea typeface="+mn-lt"/>
                <a:cs typeface="+mn-lt"/>
              </a:rPr>
              <a:t>.</a:t>
            </a:r>
            <a:endParaRPr lang="tr-TR" sz="1400" b="1" i="1"/>
          </a:p>
          <a:p>
            <a:endParaRPr lang="en-US" sz="1400" b="1" i="1" dirty="0">
              <a:ea typeface="+mn-lt"/>
              <a:cs typeface="+mn-lt"/>
            </a:endParaRPr>
          </a:p>
          <a:p>
            <a:r>
              <a:rPr lang="en-US" sz="1400" b="1" i="1" dirty="0">
                <a:ea typeface="+mn-lt"/>
                <a:cs typeface="+mn-lt"/>
              </a:rPr>
              <a:t>Günün </a:t>
            </a:r>
            <a:r>
              <a:rPr lang="en-US" sz="1400" b="1" i="1" dirty="0" err="1">
                <a:ea typeface="+mn-lt"/>
                <a:cs typeface="+mn-lt"/>
              </a:rPr>
              <a:t>birinde</a:t>
            </a:r>
            <a:r>
              <a:rPr lang="en-US" sz="1400" b="1" i="1" dirty="0">
                <a:ea typeface="+mn-lt"/>
                <a:cs typeface="+mn-lt"/>
              </a:rPr>
              <a:t> </a:t>
            </a:r>
            <a:r>
              <a:rPr lang="en-US" sz="1400" b="1" i="1" dirty="0" err="1">
                <a:ea typeface="+mn-lt"/>
                <a:cs typeface="+mn-lt"/>
              </a:rPr>
              <a:t>üçüncü</a:t>
            </a:r>
            <a:r>
              <a:rPr lang="en-US" sz="1400" b="1" i="1" dirty="0">
                <a:ea typeface="+mn-lt"/>
                <a:cs typeface="+mn-lt"/>
              </a:rPr>
              <a:t> parti </a:t>
            </a:r>
            <a:r>
              <a:rPr lang="en-US" sz="1400" b="1" i="1" dirty="0" err="1">
                <a:ea typeface="+mn-lt"/>
                <a:cs typeface="+mn-lt"/>
              </a:rPr>
              <a:t>bir</a:t>
            </a:r>
            <a:r>
              <a:rPr lang="en-US" sz="1400" b="1" i="1" dirty="0">
                <a:ea typeface="+mn-lt"/>
                <a:cs typeface="+mn-lt"/>
              </a:rPr>
              <a:t> </a:t>
            </a:r>
            <a:r>
              <a:rPr lang="en-US" sz="1400" b="1" i="1" dirty="0" err="1">
                <a:ea typeface="+mn-lt"/>
                <a:cs typeface="+mn-lt"/>
              </a:rPr>
              <a:t>analiz</a:t>
            </a:r>
            <a:r>
              <a:rPr lang="en-US" sz="1400" b="1" i="1" dirty="0">
                <a:ea typeface="+mn-lt"/>
                <a:cs typeface="+mn-lt"/>
              </a:rPr>
              <a:t> </a:t>
            </a:r>
            <a:r>
              <a:rPr lang="en-US" sz="1400" b="1" i="1" dirty="0" err="1">
                <a:ea typeface="+mn-lt"/>
                <a:cs typeface="+mn-lt"/>
              </a:rPr>
              <a:t>kütüphanesi</a:t>
            </a:r>
            <a:r>
              <a:rPr lang="en-US" sz="1400" b="1" i="1" dirty="0">
                <a:ea typeface="+mn-lt"/>
                <a:cs typeface="+mn-lt"/>
              </a:rPr>
              <a:t> </a:t>
            </a:r>
            <a:r>
              <a:rPr lang="en-US" sz="1400" b="1" i="1" dirty="0" err="1">
                <a:ea typeface="+mn-lt"/>
                <a:cs typeface="+mn-lt"/>
              </a:rPr>
              <a:t>entegre</a:t>
            </a:r>
            <a:r>
              <a:rPr lang="en-US" sz="1400" b="1" i="1" dirty="0">
                <a:ea typeface="+mn-lt"/>
                <a:cs typeface="+mn-lt"/>
              </a:rPr>
              <a:t> </a:t>
            </a:r>
            <a:r>
              <a:rPr lang="en-US" sz="1400" b="1" i="1" dirty="0" err="1">
                <a:ea typeface="+mn-lt"/>
                <a:cs typeface="+mn-lt"/>
              </a:rPr>
              <a:t>ederek</a:t>
            </a:r>
            <a:r>
              <a:rPr lang="en-US" sz="1400" b="1" i="1" dirty="0">
                <a:ea typeface="+mn-lt"/>
                <a:cs typeface="+mn-lt"/>
              </a:rPr>
              <a:t> </a:t>
            </a:r>
            <a:r>
              <a:rPr lang="en-US" sz="1400" b="1" i="1" dirty="0" err="1">
                <a:ea typeface="+mn-lt"/>
                <a:cs typeface="+mn-lt"/>
              </a:rPr>
              <a:t>uygulamayı</a:t>
            </a:r>
            <a:r>
              <a:rPr lang="en-US" sz="1400" b="1" i="1" dirty="0">
                <a:ea typeface="+mn-lt"/>
                <a:cs typeface="+mn-lt"/>
              </a:rPr>
              <a:t> </a:t>
            </a:r>
            <a:r>
              <a:rPr lang="en-US" sz="1400" b="1" i="1" dirty="0" err="1">
                <a:ea typeface="+mn-lt"/>
                <a:cs typeface="+mn-lt"/>
              </a:rPr>
              <a:t>daha</a:t>
            </a:r>
            <a:r>
              <a:rPr lang="en-US" sz="1400" b="1" i="1" dirty="0">
                <a:ea typeface="+mn-lt"/>
                <a:cs typeface="+mn-lt"/>
              </a:rPr>
              <a:t> da </a:t>
            </a:r>
            <a:r>
              <a:rPr lang="en-US" sz="1400" b="1" i="1" dirty="0" err="1">
                <a:ea typeface="+mn-lt"/>
                <a:cs typeface="+mn-lt"/>
              </a:rPr>
              <a:t>geliştirmeye</a:t>
            </a:r>
            <a:r>
              <a:rPr lang="en-US" sz="1400" b="1" i="1" dirty="0">
                <a:ea typeface="+mn-lt"/>
                <a:cs typeface="+mn-lt"/>
              </a:rPr>
              <a:t> </a:t>
            </a:r>
            <a:r>
              <a:rPr lang="en-US" sz="1400" b="1" i="1" dirty="0" err="1">
                <a:ea typeface="+mn-lt"/>
                <a:cs typeface="+mn-lt"/>
              </a:rPr>
              <a:t>karar</a:t>
            </a:r>
            <a:r>
              <a:rPr lang="en-US" sz="1400" b="1" i="1" dirty="0">
                <a:ea typeface="+mn-lt"/>
                <a:cs typeface="+mn-lt"/>
              </a:rPr>
              <a:t> </a:t>
            </a:r>
            <a:r>
              <a:rPr lang="en-US" sz="1400" b="1" i="1" dirty="0" err="1">
                <a:ea typeface="+mn-lt"/>
                <a:cs typeface="+mn-lt"/>
              </a:rPr>
              <a:t>verdiniz</a:t>
            </a:r>
            <a:r>
              <a:rPr lang="en-US" sz="1400" b="1" i="1" dirty="0">
                <a:ea typeface="+mn-lt"/>
                <a:cs typeface="+mn-lt"/>
              </a:rPr>
              <a:t> </a:t>
            </a:r>
            <a:r>
              <a:rPr lang="en-US" sz="1400" b="1" i="1" dirty="0" err="1">
                <a:ea typeface="+mn-lt"/>
                <a:cs typeface="+mn-lt"/>
              </a:rPr>
              <a:t>diyelim</a:t>
            </a:r>
            <a:r>
              <a:rPr lang="en-US" sz="1400" b="1" i="1" dirty="0">
                <a:ea typeface="+mn-lt"/>
                <a:cs typeface="+mn-lt"/>
              </a:rPr>
              <a:t>. </a:t>
            </a:r>
            <a:endParaRPr lang="en-US"/>
          </a:p>
          <a:p>
            <a:endParaRPr lang="en-US" sz="1400" b="1" i="1" dirty="0">
              <a:ea typeface="+mn-lt"/>
              <a:cs typeface="+mn-lt"/>
            </a:endParaRPr>
          </a:p>
          <a:p>
            <a:r>
              <a:rPr lang="en-US" sz="1400" b="1" i="1" dirty="0" err="1">
                <a:ea typeface="+mn-lt"/>
                <a:cs typeface="+mn-lt"/>
              </a:rPr>
              <a:t>Yalnız</a:t>
            </a:r>
            <a:r>
              <a:rPr lang="en-US" sz="1400" b="1" i="1" dirty="0">
                <a:ea typeface="+mn-lt"/>
                <a:cs typeface="+mn-lt"/>
              </a:rPr>
              <a:t> </a:t>
            </a:r>
            <a:r>
              <a:rPr lang="en-US" sz="1400" b="1" i="1" dirty="0" err="1">
                <a:ea typeface="+mn-lt"/>
                <a:cs typeface="+mn-lt"/>
              </a:rPr>
              <a:t>bir</a:t>
            </a:r>
            <a:r>
              <a:rPr lang="en-US" sz="1400" b="1" i="1" dirty="0">
                <a:ea typeface="+mn-lt"/>
                <a:cs typeface="+mn-lt"/>
              </a:rPr>
              <a:t> </a:t>
            </a:r>
            <a:r>
              <a:rPr lang="en-US" sz="1400" b="1" i="1" dirty="0" err="1">
                <a:ea typeface="+mn-lt"/>
                <a:cs typeface="+mn-lt"/>
              </a:rPr>
              <a:t>sorun</a:t>
            </a:r>
            <a:r>
              <a:rPr lang="en-US" sz="1400" b="1" i="1" dirty="0">
                <a:ea typeface="+mn-lt"/>
                <a:cs typeface="+mn-lt"/>
              </a:rPr>
              <a:t> var, </a:t>
            </a:r>
            <a:r>
              <a:rPr lang="en-US" sz="1400" b="1" i="1" dirty="0" err="1">
                <a:ea typeface="+mn-lt"/>
                <a:cs typeface="+mn-lt"/>
              </a:rPr>
              <a:t>bu</a:t>
            </a:r>
            <a:r>
              <a:rPr lang="en-US" sz="1400" b="1" i="1" dirty="0">
                <a:ea typeface="+mn-lt"/>
                <a:cs typeface="+mn-lt"/>
              </a:rPr>
              <a:t> </a:t>
            </a:r>
            <a:r>
              <a:rPr lang="en-US" sz="1400" b="1" i="1" dirty="0" err="1">
                <a:ea typeface="+mn-lt"/>
                <a:cs typeface="+mn-lt"/>
              </a:rPr>
              <a:t>analiz</a:t>
            </a:r>
            <a:r>
              <a:rPr lang="en-US" sz="1400" b="1" i="1" dirty="0">
                <a:ea typeface="+mn-lt"/>
                <a:cs typeface="+mn-lt"/>
              </a:rPr>
              <a:t> </a:t>
            </a:r>
            <a:r>
              <a:rPr lang="en-US" sz="1400" b="1" i="1" dirty="0" err="1">
                <a:ea typeface="+mn-lt"/>
                <a:cs typeface="+mn-lt"/>
              </a:rPr>
              <a:t>kütüphanesi</a:t>
            </a:r>
            <a:r>
              <a:rPr lang="en-US" sz="1400" b="1" i="1" dirty="0">
                <a:ea typeface="+mn-lt"/>
                <a:cs typeface="+mn-lt"/>
              </a:rPr>
              <a:t> </a:t>
            </a:r>
            <a:r>
              <a:rPr lang="en-US" sz="1400" b="1" i="1" dirty="0" err="1">
                <a:ea typeface="+mn-lt"/>
                <a:cs typeface="+mn-lt"/>
              </a:rPr>
              <a:t>yalnızca</a:t>
            </a:r>
            <a:r>
              <a:rPr lang="en-US" sz="1400" b="1" i="1" dirty="0">
                <a:ea typeface="+mn-lt"/>
                <a:cs typeface="+mn-lt"/>
              </a:rPr>
              <a:t> JSON </a:t>
            </a:r>
            <a:r>
              <a:rPr lang="en-US" sz="1400" b="1" i="1" dirty="0" err="1">
                <a:ea typeface="+mn-lt"/>
                <a:cs typeface="+mn-lt"/>
              </a:rPr>
              <a:t>formatı</a:t>
            </a:r>
            <a:r>
              <a:rPr lang="en-US" sz="1400" b="1" i="1" dirty="0">
                <a:ea typeface="+mn-lt"/>
                <a:cs typeface="+mn-lt"/>
              </a:rPr>
              <a:t> </a:t>
            </a:r>
            <a:r>
              <a:rPr lang="en-US" sz="1400" b="1" i="1" dirty="0" err="1">
                <a:ea typeface="+mn-lt"/>
                <a:cs typeface="+mn-lt"/>
              </a:rPr>
              <a:t>ile</a:t>
            </a:r>
            <a:r>
              <a:rPr lang="en-US" sz="1400" b="1" i="1" dirty="0">
                <a:ea typeface="+mn-lt"/>
                <a:cs typeface="+mn-lt"/>
              </a:rPr>
              <a:t> </a:t>
            </a:r>
            <a:r>
              <a:rPr lang="en-US" sz="1400" b="1" i="1" dirty="0" err="1">
                <a:ea typeface="+mn-lt"/>
                <a:cs typeface="+mn-lt"/>
              </a:rPr>
              <a:t>çalışabiliyor</a:t>
            </a:r>
            <a:r>
              <a:rPr lang="en-US" sz="1400" b="1" i="1" dirty="0">
                <a:ea typeface="+mn-lt"/>
                <a:cs typeface="+mn-lt"/>
              </a:rPr>
              <a:t>.</a:t>
            </a:r>
            <a:endParaRPr lang="en-US"/>
          </a:p>
          <a:p>
            <a:pPr>
              <a:lnSpc>
                <a:spcPct val="150000"/>
              </a:lnSpc>
              <a:spcAft>
                <a:spcPts val="600"/>
              </a:spcAft>
            </a:pPr>
            <a:endParaRPr lang="en-US" b="1" i="1" dirty="0">
              <a:ea typeface="+mn-lt"/>
              <a:cs typeface="+mn-lt"/>
            </a:endParaRPr>
          </a:p>
        </p:txBody>
      </p:sp>
      <p:pic>
        <p:nvPicPr>
          <p:cNvPr id="4" name="Resim 4">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2084567" y="2099558"/>
            <a:ext cx="8093132" cy="336195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8876DE4D-4141-625D-722B-239C9399AA79}"/>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18 / 29</a:t>
            </a:r>
          </a:p>
        </p:txBody>
      </p:sp>
    </p:spTree>
    <p:extLst>
      <p:ext uri="{BB962C8B-B14F-4D97-AF65-F5344CB8AC3E}">
        <p14:creationId xmlns:p14="http://schemas.microsoft.com/office/powerpoint/2010/main" val="294674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265535" y="69306"/>
            <a:ext cx="11707510" cy="17503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endParaRPr lang="en-US" sz="1400" b="1" i="1" dirty="0">
              <a:ea typeface="+mn-lt"/>
              <a:cs typeface="+mn-lt"/>
            </a:endParaRPr>
          </a:p>
          <a:p>
            <a:r>
              <a:rPr lang="en-US" sz="1400" b="1" i="1" dirty="0">
                <a:ea typeface="+mn-lt"/>
                <a:cs typeface="+mn-lt"/>
              </a:rPr>
              <a:t>Bir </a:t>
            </a:r>
            <a:r>
              <a:rPr lang="en-US" sz="1400" b="1" i="1" dirty="0" err="1">
                <a:ea typeface="+mn-lt"/>
                <a:cs typeface="+mn-lt"/>
              </a:rPr>
              <a:t>adaptör</a:t>
            </a:r>
            <a:r>
              <a:rPr lang="en-US" sz="1400" b="1" i="1" dirty="0">
                <a:ea typeface="+mn-lt"/>
                <a:cs typeface="+mn-lt"/>
              </a:rPr>
              <a:t> (adapter) </a:t>
            </a:r>
            <a:r>
              <a:rPr lang="en-US" sz="1400" b="1" i="1" dirty="0" err="1">
                <a:ea typeface="+mn-lt"/>
                <a:cs typeface="+mn-lt"/>
              </a:rPr>
              <a:t>yazabiliriz</a:t>
            </a:r>
            <a:r>
              <a:rPr lang="en-US" sz="1400" b="1" i="1" dirty="0">
                <a:ea typeface="+mn-lt"/>
                <a:cs typeface="+mn-lt"/>
              </a:rPr>
              <a:t>. Bu </a:t>
            </a:r>
            <a:r>
              <a:rPr lang="en-US" sz="1400" b="1" i="1" dirty="0" err="1">
                <a:ea typeface="+mn-lt"/>
                <a:cs typeface="+mn-lt"/>
              </a:rPr>
              <a:t>bir</a:t>
            </a:r>
            <a:r>
              <a:rPr lang="en-US" sz="1400" b="1" i="1" dirty="0">
                <a:ea typeface="+mn-lt"/>
                <a:cs typeface="+mn-lt"/>
              </a:rPr>
              <a:t> </a:t>
            </a:r>
            <a:r>
              <a:rPr lang="en-US" sz="1400" b="1" i="1" dirty="0" err="1">
                <a:ea typeface="+mn-lt"/>
                <a:cs typeface="+mn-lt"/>
              </a:rPr>
              <a:t>nesnenin</a:t>
            </a:r>
            <a:r>
              <a:rPr lang="en-US" sz="1400" b="1" i="1" dirty="0">
                <a:ea typeface="+mn-lt"/>
                <a:cs typeface="+mn-lt"/>
              </a:rPr>
              <a:t> </a:t>
            </a:r>
            <a:r>
              <a:rPr lang="en-US" sz="1400" b="1" i="1" dirty="0" err="1">
                <a:ea typeface="+mn-lt"/>
                <a:cs typeface="+mn-lt"/>
              </a:rPr>
              <a:t>arayüzünü</a:t>
            </a:r>
            <a:r>
              <a:rPr lang="en-US" sz="1400" b="1" i="1" dirty="0">
                <a:ea typeface="+mn-lt"/>
                <a:cs typeface="+mn-lt"/>
              </a:rPr>
              <a:t> (interface) </a:t>
            </a:r>
            <a:r>
              <a:rPr lang="en-US" sz="1400" b="1" i="1" dirty="0" err="1">
                <a:ea typeface="+mn-lt"/>
                <a:cs typeface="+mn-lt"/>
              </a:rPr>
              <a:t>değiştirerek</a:t>
            </a:r>
            <a:r>
              <a:rPr lang="en-US" sz="1400" b="1" i="1" dirty="0">
                <a:ea typeface="+mn-lt"/>
                <a:cs typeface="+mn-lt"/>
              </a:rPr>
              <a:t> </a:t>
            </a:r>
            <a:r>
              <a:rPr lang="en-US" sz="1400" b="1" i="1" dirty="0" err="1">
                <a:ea typeface="+mn-lt"/>
                <a:cs typeface="+mn-lt"/>
              </a:rPr>
              <a:t>diğer</a:t>
            </a:r>
            <a:r>
              <a:rPr lang="en-US" sz="1400" b="1" i="1" dirty="0">
                <a:ea typeface="+mn-lt"/>
                <a:cs typeface="+mn-lt"/>
              </a:rPr>
              <a:t> </a:t>
            </a:r>
            <a:r>
              <a:rPr lang="en-US" sz="1400" b="1" i="1" dirty="0" err="1">
                <a:ea typeface="+mn-lt"/>
                <a:cs typeface="+mn-lt"/>
              </a:rPr>
              <a:t>nesnenin</a:t>
            </a:r>
            <a:r>
              <a:rPr lang="en-US" sz="1400" b="1" i="1" dirty="0">
                <a:ea typeface="+mn-lt"/>
                <a:cs typeface="+mn-lt"/>
              </a:rPr>
              <a:t> </a:t>
            </a:r>
            <a:r>
              <a:rPr lang="en-US" sz="1400" b="1" i="1" dirty="0" err="1">
                <a:ea typeface="+mn-lt"/>
                <a:cs typeface="+mn-lt"/>
              </a:rPr>
              <a:t>kullanabileceği</a:t>
            </a:r>
            <a:r>
              <a:rPr lang="en-US" sz="1400" b="1" i="1" dirty="0">
                <a:ea typeface="+mn-lt"/>
                <a:cs typeface="+mn-lt"/>
              </a:rPr>
              <a:t> hale </a:t>
            </a:r>
            <a:r>
              <a:rPr lang="en-US" sz="1400" b="1" i="1" dirty="0" err="1">
                <a:ea typeface="+mn-lt"/>
                <a:cs typeface="+mn-lt"/>
              </a:rPr>
              <a:t>getirmektedir</a:t>
            </a:r>
            <a:r>
              <a:rPr lang="en-US" sz="1400" b="1" i="1" dirty="0">
                <a:ea typeface="+mn-lt"/>
                <a:cs typeface="+mn-lt"/>
              </a:rPr>
              <a:t>.</a:t>
            </a:r>
            <a:endParaRPr lang="tr-TR" sz="1400" b="1" i="1">
              <a:ea typeface="+mn-lt"/>
              <a:cs typeface="+mn-lt"/>
            </a:endParaRPr>
          </a:p>
          <a:p>
            <a:endParaRPr lang="en-US" sz="1400" b="1" i="1" dirty="0">
              <a:ea typeface="+mn-lt"/>
              <a:cs typeface="+mn-lt"/>
            </a:endParaRPr>
          </a:p>
          <a:p>
            <a:r>
              <a:rPr lang="en-US" sz="1400" b="1" i="1" dirty="0" err="1">
                <a:ea typeface="+mn-lt"/>
                <a:cs typeface="+mn-lt"/>
              </a:rPr>
              <a:t>Uyumsuz</a:t>
            </a:r>
            <a:r>
              <a:rPr lang="en-US" sz="1400" b="1" i="1" dirty="0">
                <a:ea typeface="+mn-lt"/>
                <a:cs typeface="+mn-lt"/>
              </a:rPr>
              <a:t> format </a:t>
            </a:r>
            <a:r>
              <a:rPr lang="en-US" sz="1400" b="1" i="1" dirty="0" err="1">
                <a:ea typeface="+mn-lt"/>
                <a:cs typeface="+mn-lt"/>
              </a:rPr>
              <a:t>sorununu</a:t>
            </a:r>
            <a:r>
              <a:rPr lang="en-US" sz="1400" b="1" i="1" dirty="0">
                <a:ea typeface="+mn-lt"/>
                <a:cs typeface="+mn-lt"/>
              </a:rPr>
              <a:t> </a:t>
            </a:r>
            <a:r>
              <a:rPr lang="en-US" sz="1400" b="1" i="1" dirty="0" err="1">
                <a:ea typeface="+mn-lt"/>
                <a:cs typeface="+mn-lt"/>
              </a:rPr>
              <a:t>çözmek</a:t>
            </a:r>
            <a:r>
              <a:rPr lang="en-US" sz="1400" b="1" i="1" dirty="0">
                <a:ea typeface="+mn-lt"/>
                <a:cs typeface="+mn-lt"/>
              </a:rPr>
              <a:t> </a:t>
            </a:r>
            <a:r>
              <a:rPr lang="en-US" sz="1400" b="1" i="1" dirty="0" err="1">
                <a:ea typeface="+mn-lt"/>
                <a:cs typeface="+mn-lt"/>
              </a:rPr>
              <a:t>için</a:t>
            </a:r>
            <a:r>
              <a:rPr lang="en-US" sz="1400" b="1" i="1" dirty="0">
                <a:ea typeface="+mn-lt"/>
                <a:cs typeface="+mn-lt"/>
              </a:rPr>
              <a:t> </a:t>
            </a:r>
            <a:r>
              <a:rPr lang="en-US" sz="1400" b="1" i="1" dirty="0" err="1">
                <a:ea typeface="+mn-lt"/>
                <a:cs typeface="+mn-lt"/>
              </a:rPr>
              <a:t>analitik</a:t>
            </a:r>
            <a:r>
              <a:rPr lang="en-US" sz="1400" b="1" i="1" dirty="0">
                <a:ea typeface="+mn-lt"/>
                <a:cs typeface="+mn-lt"/>
              </a:rPr>
              <a:t> </a:t>
            </a:r>
            <a:r>
              <a:rPr lang="en-US" sz="1400" b="1" i="1" dirty="0" err="1">
                <a:ea typeface="+mn-lt"/>
                <a:cs typeface="+mn-lt"/>
              </a:rPr>
              <a:t>kütüphaesinin</a:t>
            </a:r>
            <a:r>
              <a:rPr lang="en-US" sz="1400" b="1" i="1" dirty="0">
                <a:ea typeface="+mn-lt"/>
                <a:cs typeface="+mn-lt"/>
              </a:rPr>
              <a:t> </a:t>
            </a:r>
            <a:r>
              <a:rPr lang="en-US" sz="1400" b="1" i="1" dirty="0" err="1">
                <a:ea typeface="+mn-lt"/>
                <a:cs typeface="+mn-lt"/>
              </a:rPr>
              <a:t>tüm</a:t>
            </a:r>
            <a:r>
              <a:rPr lang="en-US" sz="1400" b="1" i="1" dirty="0">
                <a:ea typeface="+mn-lt"/>
                <a:cs typeface="+mn-lt"/>
              </a:rPr>
              <a:t> </a:t>
            </a:r>
            <a:r>
              <a:rPr lang="en-US" sz="1400" b="1" i="1" dirty="0" err="1">
                <a:ea typeface="+mn-lt"/>
                <a:cs typeface="+mn-lt"/>
              </a:rPr>
              <a:t>sınıfları</a:t>
            </a:r>
            <a:r>
              <a:rPr lang="en-US" sz="1400" b="1" i="1" dirty="0">
                <a:ea typeface="+mn-lt"/>
                <a:cs typeface="+mn-lt"/>
              </a:rPr>
              <a:t> </a:t>
            </a:r>
            <a:r>
              <a:rPr lang="en-US" sz="1400" b="1" i="1" dirty="0" err="1">
                <a:ea typeface="+mn-lt"/>
                <a:cs typeface="+mn-lt"/>
              </a:rPr>
              <a:t>için</a:t>
            </a:r>
            <a:r>
              <a:rPr lang="en-US" sz="1400" b="1" i="1" dirty="0">
                <a:ea typeface="+mn-lt"/>
                <a:cs typeface="+mn-lt"/>
              </a:rPr>
              <a:t> </a:t>
            </a:r>
            <a:r>
              <a:rPr lang="en-US" sz="1400" b="1" i="1" dirty="0" err="1">
                <a:ea typeface="+mn-lt"/>
                <a:cs typeface="+mn-lt"/>
              </a:rPr>
              <a:t>bir</a:t>
            </a:r>
            <a:r>
              <a:rPr lang="en-US" sz="1400" b="1" i="1" dirty="0">
                <a:ea typeface="+mn-lt"/>
                <a:cs typeface="+mn-lt"/>
              </a:rPr>
              <a:t> XML-JSON </a:t>
            </a:r>
            <a:r>
              <a:rPr lang="en-US" sz="1400" b="1" i="1" dirty="0" err="1">
                <a:ea typeface="+mn-lt"/>
                <a:cs typeface="+mn-lt"/>
              </a:rPr>
              <a:t>çevirici</a:t>
            </a:r>
            <a:r>
              <a:rPr lang="en-US" sz="1400" b="1" i="1" dirty="0">
                <a:ea typeface="+mn-lt"/>
                <a:cs typeface="+mn-lt"/>
              </a:rPr>
              <a:t> </a:t>
            </a:r>
            <a:r>
              <a:rPr lang="en-US" sz="1400" b="1" i="1" dirty="0" err="1">
                <a:ea typeface="+mn-lt"/>
                <a:cs typeface="+mn-lt"/>
              </a:rPr>
              <a:t>adaptörü</a:t>
            </a:r>
            <a:r>
              <a:rPr lang="en-US" sz="1400" b="1" i="1" dirty="0">
                <a:ea typeface="+mn-lt"/>
                <a:cs typeface="+mn-lt"/>
              </a:rPr>
              <a:t> </a:t>
            </a:r>
            <a:r>
              <a:rPr lang="en-US" sz="1400" b="1" i="1" dirty="0" err="1">
                <a:ea typeface="+mn-lt"/>
                <a:cs typeface="+mn-lt"/>
              </a:rPr>
              <a:t>yazar</a:t>
            </a:r>
            <a:r>
              <a:rPr lang="en-US" sz="1400" b="1" i="1" dirty="0">
                <a:ea typeface="+mn-lt"/>
                <a:cs typeface="+mn-lt"/>
              </a:rPr>
              <a:t> </a:t>
            </a:r>
            <a:r>
              <a:rPr lang="en-US" sz="1400" b="1" i="1" dirty="0" err="1">
                <a:ea typeface="+mn-lt"/>
                <a:cs typeface="+mn-lt"/>
              </a:rPr>
              <a:t>ve</a:t>
            </a:r>
            <a:r>
              <a:rPr lang="en-US" sz="1400" b="1" i="1" dirty="0">
                <a:ea typeface="+mn-lt"/>
                <a:cs typeface="+mn-lt"/>
              </a:rPr>
              <a:t> </a:t>
            </a:r>
            <a:r>
              <a:rPr lang="en-US" sz="1400" b="1" i="1" dirty="0" err="1">
                <a:ea typeface="+mn-lt"/>
                <a:cs typeface="+mn-lt"/>
              </a:rPr>
              <a:t>kodumuz</a:t>
            </a:r>
            <a:r>
              <a:rPr lang="en-US" sz="1400" b="1" i="1" dirty="0">
                <a:ea typeface="+mn-lt"/>
                <a:cs typeface="+mn-lt"/>
              </a:rPr>
              <a:t> </a:t>
            </a:r>
            <a:r>
              <a:rPr lang="en-US" sz="1400" b="1" i="1" dirty="0" err="1">
                <a:ea typeface="+mn-lt"/>
                <a:cs typeface="+mn-lt"/>
              </a:rPr>
              <a:t>içerisinde</a:t>
            </a:r>
            <a:r>
              <a:rPr lang="en-US" sz="1400" b="1" i="1" dirty="0">
                <a:ea typeface="+mn-lt"/>
                <a:cs typeface="+mn-lt"/>
              </a:rPr>
              <a:t> </a:t>
            </a:r>
            <a:r>
              <a:rPr lang="en-US" sz="1400" b="1" i="1" dirty="0" err="1">
                <a:ea typeface="+mn-lt"/>
                <a:cs typeface="+mn-lt"/>
              </a:rPr>
              <a:t>bu</a:t>
            </a:r>
            <a:r>
              <a:rPr lang="en-US" sz="1400" b="1" i="1" dirty="0">
                <a:ea typeface="+mn-lt"/>
                <a:cs typeface="+mn-lt"/>
              </a:rPr>
              <a:t> </a:t>
            </a:r>
            <a:r>
              <a:rPr lang="en-US" sz="1400" b="1" i="1" dirty="0" err="1">
                <a:ea typeface="+mn-lt"/>
                <a:cs typeface="+mn-lt"/>
              </a:rPr>
              <a:t>adaptörü</a:t>
            </a:r>
            <a:r>
              <a:rPr lang="en-US" sz="1400" b="1" i="1" dirty="0">
                <a:ea typeface="+mn-lt"/>
                <a:cs typeface="+mn-lt"/>
              </a:rPr>
              <a:t> </a:t>
            </a:r>
            <a:r>
              <a:rPr lang="en-US" sz="1400" b="1" i="1" dirty="0" err="1">
                <a:ea typeface="+mn-lt"/>
                <a:cs typeface="+mn-lt"/>
              </a:rPr>
              <a:t>kullanırız</a:t>
            </a:r>
            <a:r>
              <a:rPr lang="en-US" sz="1400" b="1" i="1" dirty="0">
                <a:ea typeface="+mn-lt"/>
                <a:cs typeface="+mn-lt"/>
              </a:rPr>
              <a:t>. </a:t>
            </a:r>
            <a:endParaRPr lang="tr-TR" i="1">
              <a:ea typeface="+mn-lt"/>
              <a:cs typeface="+mn-lt"/>
            </a:endParaRPr>
          </a:p>
          <a:p>
            <a:endParaRPr lang="en-US" sz="1400" b="1" i="1" dirty="0">
              <a:ea typeface="+mn-lt"/>
              <a:cs typeface="+mn-lt"/>
            </a:endParaRPr>
          </a:p>
          <a:p>
            <a:r>
              <a:rPr lang="en-US" sz="1400" b="1" i="1" dirty="0" err="1">
                <a:ea typeface="+mn-lt"/>
                <a:cs typeface="+mn-lt"/>
              </a:rPr>
              <a:t>Adaptör</a:t>
            </a:r>
            <a:r>
              <a:rPr lang="en-US" sz="1400" b="1" i="1" dirty="0">
                <a:ea typeface="+mn-lt"/>
                <a:cs typeface="+mn-lt"/>
              </a:rPr>
              <a:t> </a:t>
            </a:r>
            <a:r>
              <a:rPr lang="en-US" sz="1400" b="1" i="1" dirty="0" err="1">
                <a:ea typeface="+mn-lt"/>
                <a:cs typeface="+mn-lt"/>
              </a:rPr>
              <a:t>bir</a:t>
            </a:r>
            <a:r>
              <a:rPr lang="en-US" sz="1400" b="1" i="1" dirty="0">
                <a:ea typeface="+mn-lt"/>
                <a:cs typeface="+mn-lt"/>
              </a:rPr>
              <a:t> </a:t>
            </a:r>
            <a:r>
              <a:rPr lang="en-US" sz="1400" b="1" i="1" dirty="0" err="1">
                <a:ea typeface="+mn-lt"/>
                <a:cs typeface="+mn-lt"/>
              </a:rPr>
              <a:t>çağrı</a:t>
            </a:r>
            <a:r>
              <a:rPr lang="en-US" sz="1400" b="1" i="1" dirty="0">
                <a:ea typeface="+mn-lt"/>
                <a:cs typeface="+mn-lt"/>
              </a:rPr>
              <a:t> </a:t>
            </a:r>
            <a:r>
              <a:rPr lang="en-US" sz="1400" b="1" i="1" dirty="0" err="1">
                <a:ea typeface="+mn-lt"/>
                <a:cs typeface="+mn-lt"/>
              </a:rPr>
              <a:t>aldığında</a:t>
            </a:r>
            <a:r>
              <a:rPr lang="en-US" sz="1400" b="1" i="1" dirty="0">
                <a:ea typeface="+mn-lt"/>
                <a:cs typeface="+mn-lt"/>
              </a:rPr>
              <a:t> </a:t>
            </a:r>
            <a:r>
              <a:rPr lang="en-US" sz="1400" b="1" i="1" dirty="0" err="1">
                <a:ea typeface="+mn-lt"/>
                <a:cs typeface="+mn-lt"/>
              </a:rPr>
              <a:t>gelen</a:t>
            </a:r>
            <a:r>
              <a:rPr lang="en-US" sz="1400" b="1" i="1" dirty="0">
                <a:ea typeface="+mn-lt"/>
                <a:cs typeface="+mn-lt"/>
              </a:rPr>
              <a:t> XML </a:t>
            </a:r>
            <a:r>
              <a:rPr lang="en-US" sz="1400" b="1" i="1" dirty="0" err="1">
                <a:ea typeface="+mn-lt"/>
                <a:cs typeface="+mn-lt"/>
              </a:rPr>
              <a:t>verisini</a:t>
            </a:r>
            <a:r>
              <a:rPr lang="en-US" sz="1400" b="1" i="1" dirty="0">
                <a:ea typeface="+mn-lt"/>
                <a:cs typeface="+mn-lt"/>
              </a:rPr>
              <a:t> JSON </a:t>
            </a:r>
            <a:r>
              <a:rPr lang="en-US" sz="1400" b="1" i="1" dirty="0" err="1">
                <a:ea typeface="+mn-lt"/>
                <a:cs typeface="+mn-lt"/>
              </a:rPr>
              <a:t>yapısına</a:t>
            </a:r>
            <a:r>
              <a:rPr lang="en-US" sz="1400" b="1" i="1" dirty="0">
                <a:ea typeface="+mn-lt"/>
                <a:cs typeface="+mn-lt"/>
              </a:rPr>
              <a:t> </a:t>
            </a:r>
            <a:r>
              <a:rPr lang="en-US" sz="1400" b="1" i="1" dirty="0" err="1">
                <a:ea typeface="+mn-lt"/>
                <a:cs typeface="+mn-lt"/>
              </a:rPr>
              <a:t>dönüştürür</a:t>
            </a:r>
            <a:r>
              <a:rPr lang="en-US" sz="1400" b="1" i="1" dirty="0">
                <a:ea typeface="+mn-lt"/>
                <a:cs typeface="+mn-lt"/>
              </a:rPr>
              <a:t> </a:t>
            </a:r>
            <a:r>
              <a:rPr lang="en-US" sz="1400" b="1" i="1" dirty="0" err="1">
                <a:ea typeface="+mn-lt"/>
                <a:cs typeface="+mn-lt"/>
              </a:rPr>
              <a:t>ve</a:t>
            </a:r>
            <a:r>
              <a:rPr lang="en-US" sz="1400" b="1" i="1" dirty="0">
                <a:ea typeface="+mn-lt"/>
                <a:cs typeface="+mn-lt"/>
              </a:rPr>
              <a:t> </a:t>
            </a:r>
            <a:r>
              <a:rPr lang="en-US" sz="1400" b="1" i="1" dirty="0" err="1">
                <a:ea typeface="+mn-lt"/>
                <a:cs typeface="+mn-lt"/>
              </a:rPr>
              <a:t>çağrıyı</a:t>
            </a:r>
            <a:r>
              <a:rPr lang="en-US" sz="1400" b="1" i="1" dirty="0">
                <a:ea typeface="+mn-lt"/>
                <a:cs typeface="+mn-lt"/>
              </a:rPr>
              <a:t> </a:t>
            </a:r>
            <a:r>
              <a:rPr lang="en-US" sz="1400" b="1" i="1" dirty="0" err="1">
                <a:ea typeface="+mn-lt"/>
                <a:cs typeface="+mn-lt"/>
              </a:rPr>
              <a:t>uygun</a:t>
            </a:r>
            <a:r>
              <a:rPr lang="en-US" sz="1400" b="1" i="1" dirty="0">
                <a:ea typeface="+mn-lt"/>
                <a:cs typeface="+mn-lt"/>
              </a:rPr>
              <a:t> </a:t>
            </a:r>
            <a:r>
              <a:rPr lang="en-US" sz="1400" b="1" i="1" dirty="0" err="1">
                <a:ea typeface="+mn-lt"/>
                <a:cs typeface="+mn-lt"/>
              </a:rPr>
              <a:t>metodlarla</a:t>
            </a:r>
            <a:r>
              <a:rPr lang="en-US" sz="1400" b="1" i="1" dirty="0">
                <a:ea typeface="+mn-lt"/>
                <a:cs typeface="+mn-lt"/>
              </a:rPr>
              <a:t> </a:t>
            </a:r>
            <a:r>
              <a:rPr lang="en-US" sz="1400" b="1" i="1" dirty="0" err="1">
                <a:ea typeface="+mn-lt"/>
                <a:cs typeface="+mn-lt"/>
              </a:rPr>
              <a:t>sarmaladığı</a:t>
            </a:r>
            <a:r>
              <a:rPr lang="en-US" sz="1400" b="1" i="1" dirty="0">
                <a:ea typeface="+mn-lt"/>
                <a:cs typeface="+mn-lt"/>
              </a:rPr>
              <a:t> </a:t>
            </a:r>
            <a:r>
              <a:rPr lang="en-US" sz="1400" b="1" i="1" dirty="0" err="1">
                <a:ea typeface="+mn-lt"/>
                <a:cs typeface="+mn-lt"/>
              </a:rPr>
              <a:t>analiz</a:t>
            </a:r>
            <a:r>
              <a:rPr lang="en-US" sz="1400" b="1" i="1" dirty="0">
                <a:ea typeface="+mn-lt"/>
                <a:cs typeface="+mn-lt"/>
              </a:rPr>
              <a:t> </a:t>
            </a:r>
            <a:r>
              <a:rPr lang="en-US" sz="1400" b="1" i="1" dirty="0" err="1">
                <a:ea typeface="+mn-lt"/>
                <a:cs typeface="+mn-lt"/>
              </a:rPr>
              <a:t>nesnenine</a:t>
            </a:r>
            <a:r>
              <a:rPr lang="en-US" sz="1400" b="1" i="1" dirty="0">
                <a:ea typeface="+mn-lt"/>
                <a:cs typeface="+mn-lt"/>
              </a:rPr>
              <a:t> </a:t>
            </a:r>
            <a:r>
              <a:rPr lang="en-US" sz="1400" b="1" i="1" dirty="0" err="1">
                <a:ea typeface="+mn-lt"/>
                <a:cs typeface="+mn-lt"/>
              </a:rPr>
              <a:t>aktarır</a:t>
            </a:r>
            <a:r>
              <a:rPr lang="en-US" sz="1400" b="1" i="1" dirty="0">
                <a:ea typeface="+mn-lt"/>
                <a:cs typeface="+mn-lt"/>
              </a:rPr>
              <a:t>.</a:t>
            </a:r>
            <a:endParaRPr lang="tr-TR" i="1">
              <a:ea typeface="+mn-lt"/>
              <a:cs typeface="+mn-lt"/>
            </a:endParaRPr>
          </a:p>
          <a:p>
            <a:pPr>
              <a:lnSpc>
                <a:spcPct val="150000"/>
              </a:lnSpc>
              <a:spcAft>
                <a:spcPts val="600"/>
              </a:spcAft>
            </a:pPr>
            <a:endParaRPr lang="en-US" b="1" i="1" dirty="0">
              <a:ea typeface="+mn-lt"/>
              <a:cs typeface="+mn-lt"/>
            </a:endParaRPr>
          </a:p>
        </p:txBody>
      </p:sp>
      <p:pic>
        <p:nvPicPr>
          <p:cNvPr id="4" name="Resim 4">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3292580" y="2099558"/>
            <a:ext cx="5511030" cy="364525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0C7BC2DC-2DA8-02FF-6B8F-9F947350CBE6}"/>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19 / 29</a:t>
            </a:r>
          </a:p>
        </p:txBody>
      </p:sp>
    </p:spTree>
    <p:extLst>
      <p:ext uri="{BB962C8B-B14F-4D97-AF65-F5344CB8AC3E}">
        <p14:creationId xmlns:p14="http://schemas.microsoft.com/office/powerpoint/2010/main" val="181689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CCE1A2A-AAC6-2DEA-3EBF-2FA6F095277A}"/>
              </a:ext>
            </a:extLst>
          </p:cNvPr>
          <p:cNvSpPr>
            <a:spLocks noGrp="1"/>
          </p:cNvSpPr>
          <p:nvPr>
            <p:ph type="title"/>
          </p:nvPr>
        </p:nvSpPr>
        <p:spPr>
          <a:xfrm>
            <a:off x="877327" y="1105647"/>
            <a:ext cx="3782138" cy="3621741"/>
          </a:xfrm>
        </p:spPr>
        <p:txBody>
          <a:bodyPr>
            <a:normAutofit/>
          </a:bodyPr>
          <a:lstStyle/>
          <a:p>
            <a:pPr algn="ctr"/>
            <a:r>
              <a:rPr lang="tr-TR" b="1" dirty="0">
                <a:latin typeface="Verdana Pro"/>
                <a:ea typeface="+mj-lt"/>
                <a:cs typeface="+mj-lt"/>
              </a:rPr>
              <a:t>Tasarım Kalıpları (Design </a:t>
            </a:r>
            <a:r>
              <a:rPr lang="tr-TR" b="1" dirty="0" err="1">
                <a:latin typeface="Verdana Pro"/>
                <a:ea typeface="+mj-lt"/>
                <a:cs typeface="+mj-lt"/>
              </a:rPr>
              <a:t>Pattern</a:t>
            </a:r>
            <a:r>
              <a:rPr lang="tr-TR" b="1" dirty="0">
                <a:latin typeface="Verdana Pro"/>
                <a:ea typeface="+mj-lt"/>
                <a:cs typeface="+mj-lt"/>
              </a:rPr>
              <a:t>) Nedir?</a:t>
            </a:r>
            <a:endParaRPr lang="tr-TR" dirty="0">
              <a:latin typeface="Verdana Pro"/>
            </a:endParaRPr>
          </a:p>
        </p:txBody>
      </p:sp>
      <p:sp>
        <p:nvSpPr>
          <p:cNvPr id="3" name="İçerik Yer Tutucusu 2">
            <a:extLst>
              <a:ext uri="{FF2B5EF4-FFF2-40B4-BE49-F238E27FC236}">
                <a16:creationId xmlns:a16="http://schemas.microsoft.com/office/drawing/2014/main" id="{BAD33035-37CB-47DC-607C-AC13F9D1C281}"/>
              </a:ext>
            </a:extLst>
          </p:cNvPr>
          <p:cNvSpPr>
            <a:spLocks noGrp="1"/>
          </p:cNvSpPr>
          <p:nvPr>
            <p:ph idx="1"/>
          </p:nvPr>
        </p:nvSpPr>
        <p:spPr>
          <a:xfrm>
            <a:off x="5348941" y="890269"/>
            <a:ext cx="5769247" cy="4437016"/>
          </a:xfrm>
        </p:spPr>
        <p:txBody>
          <a:bodyPr vert="horz" lIns="91440" tIns="45720" rIns="91440" bIns="45720" rtlCol="0" anchor="t">
            <a:normAutofit/>
          </a:bodyPr>
          <a:lstStyle/>
          <a:p>
            <a:pPr>
              <a:lnSpc>
                <a:spcPct val="140000"/>
              </a:lnSpc>
            </a:pPr>
            <a:r>
              <a:rPr lang="tr-TR" sz="1700" b="1" i="1" dirty="0">
                <a:solidFill>
                  <a:schemeClr val="tx1">
                    <a:lumMod val="95000"/>
                    <a:lumOff val="5000"/>
                  </a:schemeClr>
                </a:solidFill>
                <a:ea typeface="+mn-lt"/>
                <a:cs typeface="+mn-lt"/>
              </a:rPr>
              <a:t>Design </a:t>
            </a:r>
            <a:r>
              <a:rPr lang="tr-TR" sz="1700" b="1" i="1" dirty="0" err="1">
                <a:solidFill>
                  <a:schemeClr val="tx1">
                    <a:lumMod val="95000"/>
                    <a:lumOff val="5000"/>
                  </a:schemeClr>
                </a:solidFill>
                <a:ea typeface="+mn-lt"/>
                <a:cs typeface="+mn-lt"/>
              </a:rPr>
              <a:t>Pattern</a:t>
            </a:r>
            <a:r>
              <a:rPr lang="tr-TR" sz="1700" b="1" i="1" dirty="0">
                <a:solidFill>
                  <a:schemeClr val="tx1">
                    <a:lumMod val="95000"/>
                    <a:lumOff val="5000"/>
                  </a:schemeClr>
                </a:solidFill>
                <a:ea typeface="+mn-lt"/>
                <a:cs typeface="+mn-lt"/>
              </a:rPr>
              <a:t>, yazılım geliştiricilerinin yazılım geliştirirken karşılaştıkları sorunların genel çözümleridir. Yazılım tasarımında ortaya çıkan yaygın sorunlara karşı en basit ve en efektif biçimde yeniden kullanılabilir çözümler sağlar.</a:t>
            </a:r>
          </a:p>
          <a:p>
            <a:pPr>
              <a:lnSpc>
                <a:spcPct val="140000"/>
              </a:lnSpc>
              <a:buClr>
                <a:srgbClr val="BDBDAD"/>
              </a:buClr>
            </a:pPr>
            <a:r>
              <a:rPr lang="tr-TR" sz="1700" b="1" i="1" dirty="0">
                <a:solidFill>
                  <a:schemeClr val="tx1">
                    <a:lumMod val="95000"/>
                    <a:lumOff val="5000"/>
                  </a:schemeClr>
                </a:solidFill>
                <a:ea typeface="+mn-lt"/>
                <a:cs typeface="+mn-lt"/>
              </a:rPr>
              <a:t>Temelleri 1970 yılında ilk olarak mimarlar tarafından atılan, 1994 senesinde Dörtlü Çete (Gang of </a:t>
            </a:r>
            <a:r>
              <a:rPr lang="tr-TR" sz="1700" b="1" i="1" dirty="0" err="1">
                <a:solidFill>
                  <a:schemeClr val="tx1">
                    <a:lumMod val="95000"/>
                    <a:lumOff val="5000"/>
                  </a:schemeClr>
                </a:solidFill>
                <a:ea typeface="+mn-lt"/>
                <a:cs typeface="+mn-lt"/>
              </a:rPr>
              <a:t>Four</a:t>
            </a:r>
            <a:r>
              <a:rPr lang="tr-TR" sz="1700" b="1" i="1" dirty="0">
                <a:solidFill>
                  <a:schemeClr val="tx1">
                    <a:lumMod val="95000"/>
                    <a:lumOff val="5000"/>
                  </a:schemeClr>
                </a:solidFill>
                <a:ea typeface="+mn-lt"/>
                <a:cs typeface="+mn-lt"/>
              </a:rPr>
              <a:t>) tarafından yayınlanan kitap ile popülarite kazanarak yazılımda dönüm noktası olmuştur. Dörtlü Çete, kitaplarında da 23 adet Design </a:t>
            </a:r>
            <a:r>
              <a:rPr lang="tr-TR" sz="1700" b="1" i="1" dirty="0" err="1">
                <a:solidFill>
                  <a:schemeClr val="tx1">
                    <a:lumMod val="95000"/>
                    <a:lumOff val="5000"/>
                  </a:schemeClr>
                </a:solidFill>
                <a:ea typeface="+mn-lt"/>
                <a:cs typeface="+mn-lt"/>
              </a:rPr>
              <a:t>Patterns’i</a:t>
            </a:r>
            <a:r>
              <a:rPr lang="tr-TR" sz="1700" b="1" i="1" dirty="0">
                <a:solidFill>
                  <a:schemeClr val="tx1">
                    <a:lumMod val="95000"/>
                    <a:lumOff val="5000"/>
                  </a:schemeClr>
                </a:solidFill>
                <a:ea typeface="+mn-lt"/>
                <a:cs typeface="+mn-lt"/>
              </a:rPr>
              <a:t> konu almıştır.</a:t>
            </a:r>
            <a:endParaRPr lang="tr-TR" sz="1700" b="1" i="1" dirty="0">
              <a:solidFill>
                <a:schemeClr val="tx1">
                  <a:lumMod val="95000"/>
                  <a:lumOff val="5000"/>
                </a:schemeClr>
              </a:solidFill>
            </a:endParaRPr>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B7479A91-8F3F-1954-6346-A318C7B21ECC}"/>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 / 29</a:t>
            </a:r>
          </a:p>
        </p:txBody>
      </p:sp>
    </p:spTree>
    <p:extLst>
      <p:ext uri="{BB962C8B-B14F-4D97-AF65-F5344CB8AC3E}">
        <p14:creationId xmlns:p14="http://schemas.microsoft.com/office/powerpoint/2010/main" val="8744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782233" y="1028183"/>
            <a:ext cx="3370079" cy="4792068"/>
          </a:xfrm>
        </p:spPr>
        <p:txBody>
          <a:bodyPr>
            <a:normAutofit/>
          </a:bodyPr>
          <a:lstStyle/>
          <a:p>
            <a:r>
              <a:rPr lang="tr-TR" b="1" i="1" dirty="0" err="1">
                <a:latin typeface="Verdana Pro"/>
                <a:ea typeface="+mj-lt"/>
                <a:cs typeface="+mj-lt"/>
              </a:rPr>
              <a:t>Composite</a:t>
            </a:r>
            <a:r>
              <a:rPr lang="tr-TR" b="1" i="1" dirty="0">
                <a:latin typeface="Verdana Pro"/>
                <a:ea typeface="+mj-lt"/>
                <a:cs typeface="+mj-lt"/>
              </a:rPr>
              <a:t> </a:t>
            </a:r>
            <a:r>
              <a:rPr lang="tr-TR" b="1" i="1" dirty="0" err="1">
                <a:latin typeface="Verdana Pro"/>
                <a:ea typeface="+mj-lt"/>
                <a:cs typeface="+mj-lt"/>
              </a:rPr>
              <a:t>Pattern</a:t>
            </a:r>
            <a:endParaRPr lang="tr-TR" b="1" i="1" dirty="0">
              <a:latin typeface="Verdana Pro"/>
            </a:endParaRP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187667" y="2237778"/>
            <a:ext cx="6164363" cy="2024321"/>
          </a:xfrm>
        </p:spPr>
        <p:txBody>
          <a:bodyPr vert="horz" lIns="91440" tIns="45720" rIns="91440" bIns="45720" rtlCol="0" anchor="t">
            <a:normAutofit/>
          </a:bodyPr>
          <a:lstStyle/>
          <a:p>
            <a:r>
              <a:rPr lang="tr-TR" b="1" i="1" dirty="0" err="1">
                <a:ea typeface="+mn-lt"/>
                <a:cs typeface="+mn-lt"/>
              </a:rPr>
              <a:t>Composite</a:t>
            </a:r>
            <a:r>
              <a:rPr lang="tr-TR" b="1" i="1" dirty="0">
                <a:ea typeface="+mn-lt"/>
                <a:cs typeface="+mn-lt"/>
              </a:rPr>
              <a:t> (Kompozit) nesneleri ağaç yapıları halinde oluşturmanıza ve bu ağacın dalları ile tek tek nesnelermiş gibi çalışmanıza olanak veren bir </a:t>
            </a:r>
            <a:r>
              <a:rPr lang="tr-TR" b="1" i="1" dirty="0" err="1">
                <a:ea typeface="+mn-lt"/>
                <a:cs typeface="+mn-lt"/>
              </a:rPr>
              <a:t>bir</a:t>
            </a:r>
            <a:r>
              <a:rPr lang="tr-TR" b="1" i="1" dirty="0">
                <a:ea typeface="+mn-lt"/>
                <a:cs typeface="+mn-lt"/>
              </a:rPr>
              <a:t> tasarım desenidir.</a:t>
            </a:r>
          </a:p>
        </p:txBody>
      </p:sp>
      <p:sp>
        <p:nvSpPr>
          <p:cNvPr id="5" name="Metin kutusu 4">
            <a:extLst>
              <a:ext uri="{FF2B5EF4-FFF2-40B4-BE49-F238E27FC236}">
                <a16:creationId xmlns:a16="http://schemas.microsoft.com/office/drawing/2014/main" id="{F4B5255E-A40A-67A0-EB06-B2E789DC3D11}"/>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20 / 29</a:t>
            </a:r>
          </a:p>
        </p:txBody>
      </p:sp>
    </p:spTree>
    <p:extLst>
      <p:ext uri="{BB962C8B-B14F-4D97-AF65-F5344CB8AC3E}">
        <p14:creationId xmlns:p14="http://schemas.microsoft.com/office/powerpoint/2010/main" val="3161218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964781" y="239635"/>
            <a:ext cx="10837935" cy="14276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1400" b="1" i="1" dirty="0">
                <a:ea typeface="+mn-lt"/>
                <a:cs typeface="+mn-lt"/>
              </a:rPr>
              <a:t>Composite pattern </a:t>
            </a:r>
            <a:r>
              <a:rPr lang="en-US" sz="1400" b="1" i="1" dirty="0" err="1">
                <a:ea typeface="+mn-lt"/>
                <a:cs typeface="+mn-lt"/>
              </a:rPr>
              <a:t>bir</a:t>
            </a:r>
            <a:r>
              <a:rPr lang="en-US" sz="1400" b="1" i="1" dirty="0">
                <a:ea typeface="+mn-lt"/>
                <a:cs typeface="+mn-lt"/>
              </a:rPr>
              <a:t> </a:t>
            </a:r>
            <a:r>
              <a:rPr lang="en-US" sz="1400" b="1" i="1" dirty="0" err="1">
                <a:ea typeface="+mn-lt"/>
                <a:cs typeface="+mn-lt"/>
              </a:rPr>
              <a:t>çağrıyı</a:t>
            </a:r>
            <a:r>
              <a:rPr lang="en-US" sz="1400" b="1" i="1" dirty="0">
                <a:ea typeface="+mn-lt"/>
                <a:cs typeface="+mn-lt"/>
              </a:rPr>
              <a:t> </a:t>
            </a:r>
            <a:r>
              <a:rPr lang="en-US" sz="1400" b="1" i="1" dirty="0" err="1">
                <a:ea typeface="+mn-lt"/>
                <a:cs typeface="+mn-lt"/>
              </a:rPr>
              <a:t>bir</a:t>
            </a:r>
            <a:r>
              <a:rPr lang="en-US" sz="1400" b="1" i="1" dirty="0">
                <a:ea typeface="+mn-lt"/>
                <a:cs typeface="+mn-lt"/>
              </a:rPr>
              <a:t> </a:t>
            </a:r>
            <a:r>
              <a:rPr lang="en-US" sz="1400" b="1" i="1" dirty="0" err="1">
                <a:ea typeface="+mn-lt"/>
                <a:cs typeface="+mn-lt"/>
              </a:rPr>
              <a:t>nesne</a:t>
            </a:r>
            <a:r>
              <a:rPr lang="en-US" sz="1400" b="1" i="1" dirty="0">
                <a:ea typeface="+mn-lt"/>
                <a:cs typeface="+mn-lt"/>
              </a:rPr>
              <a:t> </a:t>
            </a:r>
            <a:r>
              <a:rPr lang="en-US" sz="1400" b="1" i="1" dirty="0" err="1">
                <a:ea typeface="+mn-lt"/>
                <a:cs typeface="+mn-lt"/>
              </a:rPr>
              <a:t>ağacındaki</a:t>
            </a:r>
            <a:r>
              <a:rPr lang="en-US" sz="1400" b="1" i="1" dirty="0">
                <a:ea typeface="+mn-lt"/>
                <a:cs typeface="+mn-lt"/>
              </a:rPr>
              <a:t> </a:t>
            </a:r>
            <a:r>
              <a:rPr lang="en-US" sz="1400" b="1" i="1" dirty="0" err="1">
                <a:ea typeface="+mn-lt"/>
                <a:cs typeface="+mn-lt"/>
              </a:rPr>
              <a:t>tüm</a:t>
            </a:r>
            <a:r>
              <a:rPr lang="en-US" sz="1400" b="1" i="1" dirty="0">
                <a:ea typeface="+mn-lt"/>
                <a:cs typeface="+mn-lt"/>
              </a:rPr>
              <a:t> </a:t>
            </a:r>
            <a:r>
              <a:rPr lang="en-US" sz="1400" b="1" i="1" dirty="0" err="1">
                <a:ea typeface="+mn-lt"/>
                <a:cs typeface="+mn-lt"/>
              </a:rPr>
              <a:t>bileşenler</a:t>
            </a:r>
            <a:r>
              <a:rPr lang="en-US" sz="1400" b="1" i="1" dirty="0">
                <a:ea typeface="+mn-lt"/>
                <a:cs typeface="+mn-lt"/>
              </a:rPr>
              <a:t> </a:t>
            </a:r>
            <a:r>
              <a:rPr lang="en-US" sz="1400" b="1" i="1" dirty="0" err="1">
                <a:ea typeface="+mn-lt"/>
                <a:cs typeface="+mn-lt"/>
              </a:rPr>
              <a:t>için</a:t>
            </a:r>
            <a:r>
              <a:rPr lang="en-US" sz="1400" b="1" i="1" dirty="0">
                <a:ea typeface="+mn-lt"/>
                <a:cs typeface="+mn-lt"/>
              </a:rPr>
              <a:t> </a:t>
            </a:r>
            <a:r>
              <a:rPr lang="en-US" sz="1400" b="1" i="1" dirty="0" err="1">
                <a:ea typeface="+mn-lt"/>
                <a:cs typeface="+mn-lt"/>
              </a:rPr>
              <a:t>öz</a:t>
            </a:r>
            <a:r>
              <a:rPr lang="en-US" sz="1400" b="1" i="1" dirty="0">
                <a:ea typeface="+mn-lt"/>
                <a:cs typeface="+mn-lt"/>
              </a:rPr>
              <a:t> </a:t>
            </a:r>
            <a:r>
              <a:rPr lang="en-US" sz="1400" b="1" i="1" dirty="0" err="1">
                <a:ea typeface="+mn-lt"/>
                <a:cs typeface="+mn-lt"/>
              </a:rPr>
              <a:t>yinelemeli</a:t>
            </a:r>
            <a:r>
              <a:rPr lang="en-US" sz="1400" b="1" i="1" dirty="0">
                <a:ea typeface="+mn-lt"/>
                <a:cs typeface="+mn-lt"/>
              </a:rPr>
              <a:t> (recursive) </a:t>
            </a:r>
            <a:r>
              <a:rPr lang="en-US" sz="1400" b="1" i="1" dirty="0" err="1">
                <a:ea typeface="+mn-lt"/>
                <a:cs typeface="+mn-lt"/>
              </a:rPr>
              <a:t>olarak</a:t>
            </a:r>
            <a:r>
              <a:rPr lang="en-US" sz="1400" b="1" i="1" dirty="0">
                <a:ea typeface="+mn-lt"/>
                <a:cs typeface="+mn-lt"/>
              </a:rPr>
              <a:t> </a:t>
            </a:r>
            <a:r>
              <a:rPr lang="en-US" sz="1400" b="1" i="1" dirty="0" err="1">
                <a:ea typeface="+mn-lt"/>
                <a:cs typeface="+mn-lt"/>
              </a:rPr>
              <a:t>çağırabilmenizi</a:t>
            </a:r>
            <a:r>
              <a:rPr lang="en-US" sz="1400" b="1" i="1" dirty="0">
                <a:ea typeface="+mn-lt"/>
                <a:cs typeface="+mn-lt"/>
              </a:rPr>
              <a:t> </a:t>
            </a:r>
            <a:r>
              <a:rPr lang="en-US" sz="1400" b="1" i="1" dirty="0" err="1">
                <a:ea typeface="+mn-lt"/>
                <a:cs typeface="+mn-lt"/>
              </a:rPr>
              <a:t>sağlar</a:t>
            </a:r>
            <a:r>
              <a:rPr lang="en-US" sz="1400" b="1" i="1" dirty="0">
                <a:ea typeface="+mn-lt"/>
                <a:cs typeface="+mn-lt"/>
              </a:rPr>
              <a:t>.</a:t>
            </a:r>
          </a:p>
          <a:p>
            <a:endParaRPr lang="en-US" sz="1400" b="1" i="1" dirty="0">
              <a:ea typeface="+mn-lt"/>
              <a:cs typeface="+mn-lt"/>
            </a:endParaRPr>
          </a:p>
          <a:p>
            <a:r>
              <a:rPr lang="en-US" sz="1400" b="1" i="1" dirty="0">
                <a:ea typeface="+mn-lt"/>
                <a:cs typeface="+mn-lt"/>
              </a:rPr>
              <a:t>Bu </a:t>
            </a:r>
            <a:r>
              <a:rPr lang="en-US" sz="1400" b="1" i="1" dirty="0" err="1">
                <a:ea typeface="+mn-lt"/>
                <a:cs typeface="+mn-lt"/>
              </a:rPr>
              <a:t>metodun</a:t>
            </a:r>
            <a:r>
              <a:rPr lang="en-US" sz="1400" b="1" i="1" dirty="0">
                <a:ea typeface="+mn-lt"/>
                <a:cs typeface="+mn-lt"/>
              </a:rPr>
              <a:t> </a:t>
            </a:r>
            <a:r>
              <a:rPr lang="en-US" sz="1400" b="1" i="1" dirty="0" err="1">
                <a:ea typeface="+mn-lt"/>
                <a:cs typeface="+mn-lt"/>
              </a:rPr>
              <a:t>en</a:t>
            </a:r>
            <a:r>
              <a:rPr lang="en-US" sz="1400" b="1" i="1" dirty="0">
                <a:ea typeface="+mn-lt"/>
                <a:cs typeface="+mn-lt"/>
              </a:rPr>
              <a:t> </a:t>
            </a:r>
            <a:r>
              <a:rPr lang="en-US" sz="1400" b="1" i="1" dirty="0" err="1">
                <a:ea typeface="+mn-lt"/>
                <a:cs typeface="+mn-lt"/>
              </a:rPr>
              <a:t>avantajlı</a:t>
            </a:r>
            <a:r>
              <a:rPr lang="en-US" sz="1400" b="1" i="1" dirty="0">
                <a:ea typeface="+mn-lt"/>
                <a:cs typeface="+mn-lt"/>
              </a:rPr>
              <a:t> </a:t>
            </a:r>
            <a:r>
              <a:rPr lang="en-US" sz="1400" b="1" i="1" dirty="0" err="1">
                <a:ea typeface="+mn-lt"/>
                <a:cs typeface="+mn-lt"/>
              </a:rPr>
              <a:t>tarafı</a:t>
            </a:r>
            <a:r>
              <a:rPr lang="en-US" sz="1400" b="1" i="1" dirty="0">
                <a:ea typeface="+mn-lt"/>
                <a:cs typeface="+mn-lt"/>
              </a:rPr>
              <a:t> </a:t>
            </a:r>
            <a:r>
              <a:rPr lang="en-US" sz="1400" b="1" i="1" dirty="0" err="1">
                <a:ea typeface="+mn-lt"/>
                <a:cs typeface="+mn-lt"/>
              </a:rPr>
              <a:t>ağaçtaki</a:t>
            </a:r>
            <a:r>
              <a:rPr lang="en-US" sz="1400" b="1" i="1" dirty="0">
                <a:ea typeface="+mn-lt"/>
                <a:cs typeface="+mn-lt"/>
              </a:rPr>
              <a:t> </a:t>
            </a:r>
            <a:r>
              <a:rPr lang="en-US" sz="1400" b="1" i="1" dirty="0" err="1">
                <a:ea typeface="+mn-lt"/>
                <a:cs typeface="+mn-lt"/>
              </a:rPr>
              <a:t>nesnelerin</a:t>
            </a:r>
            <a:r>
              <a:rPr lang="en-US" sz="1400" b="1" i="1" dirty="0">
                <a:ea typeface="+mn-lt"/>
                <a:cs typeface="+mn-lt"/>
              </a:rPr>
              <a:t> tam </a:t>
            </a:r>
            <a:r>
              <a:rPr lang="en-US" sz="1400" b="1" i="1" dirty="0" err="1">
                <a:ea typeface="+mn-lt"/>
                <a:cs typeface="+mn-lt"/>
              </a:rPr>
              <a:t>sınıflarını</a:t>
            </a:r>
            <a:r>
              <a:rPr lang="en-US" sz="1400" b="1" i="1" dirty="0">
                <a:ea typeface="+mn-lt"/>
                <a:cs typeface="+mn-lt"/>
              </a:rPr>
              <a:t> </a:t>
            </a:r>
            <a:r>
              <a:rPr lang="en-US" sz="1400" b="1" i="1" dirty="0" err="1">
                <a:ea typeface="+mn-lt"/>
                <a:cs typeface="+mn-lt"/>
              </a:rPr>
              <a:t>bilmeniz</a:t>
            </a:r>
            <a:r>
              <a:rPr lang="en-US" sz="1400" b="1" i="1" dirty="0">
                <a:ea typeface="+mn-lt"/>
                <a:cs typeface="+mn-lt"/>
              </a:rPr>
              <a:t> </a:t>
            </a:r>
            <a:r>
              <a:rPr lang="en-US" sz="1400" b="1" i="1" dirty="0" err="1">
                <a:ea typeface="+mn-lt"/>
                <a:cs typeface="+mn-lt"/>
              </a:rPr>
              <a:t>gerekmemesidir</a:t>
            </a:r>
            <a:r>
              <a:rPr lang="en-US" sz="1400" b="1" i="1" dirty="0">
                <a:ea typeface="+mn-lt"/>
                <a:cs typeface="+mn-lt"/>
              </a:rPr>
              <a:t>. </a:t>
            </a:r>
            <a:r>
              <a:rPr lang="en-US" sz="1400" b="1" i="1" dirty="0" err="1">
                <a:ea typeface="+mn-lt"/>
                <a:cs typeface="+mn-lt"/>
              </a:rPr>
              <a:t>Nesnenin</a:t>
            </a:r>
            <a:r>
              <a:rPr lang="en-US" sz="1400" b="1" i="1" dirty="0">
                <a:ea typeface="+mn-lt"/>
                <a:cs typeface="+mn-lt"/>
              </a:rPr>
              <a:t> </a:t>
            </a:r>
            <a:r>
              <a:rPr lang="en-US" sz="1400" b="1" i="1" dirty="0" err="1">
                <a:ea typeface="+mn-lt"/>
                <a:cs typeface="+mn-lt"/>
              </a:rPr>
              <a:t>tipinden</a:t>
            </a:r>
            <a:r>
              <a:rPr lang="en-US" sz="1400" b="1" i="1" dirty="0">
                <a:ea typeface="+mn-lt"/>
                <a:cs typeface="+mn-lt"/>
              </a:rPr>
              <a:t> </a:t>
            </a:r>
            <a:r>
              <a:rPr lang="en-US" sz="1400" b="1" i="1" dirty="0" err="1">
                <a:ea typeface="+mn-lt"/>
                <a:cs typeface="+mn-lt"/>
              </a:rPr>
              <a:t>bağımsız</a:t>
            </a:r>
            <a:r>
              <a:rPr lang="en-US" sz="1400" b="1" i="1" dirty="0">
                <a:ea typeface="+mn-lt"/>
                <a:cs typeface="+mn-lt"/>
              </a:rPr>
              <a:t> </a:t>
            </a:r>
            <a:r>
              <a:rPr lang="en-US" sz="1400" b="1" i="1" dirty="0" err="1">
                <a:ea typeface="+mn-lt"/>
                <a:cs typeface="+mn-lt"/>
              </a:rPr>
              <a:t>olarak</a:t>
            </a:r>
            <a:r>
              <a:rPr lang="en-US" sz="1400" b="1" i="1" dirty="0">
                <a:ea typeface="+mn-lt"/>
                <a:cs typeface="+mn-lt"/>
              </a:rPr>
              <a:t> composite </a:t>
            </a:r>
            <a:r>
              <a:rPr lang="en-US" sz="1400" b="1" i="1" dirty="0" err="1">
                <a:ea typeface="+mn-lt"/>
                <a:cs typeface="+mn-lt"/>
              </a:rPr>
              <a:t>arayüzdeki</a:t>
            </a:r>
            <a:r>
              <a:rPr lang="en-US" sz="1400" b="1" i="1" dirty="0">
                <a:ea typeface="+mn-lt"/>
                <a:cs typeface="+mn-lt"/>
              </a:rPr>
              <a:t> </a:t>
            </a:r>
            <a:r>
              <a:rPr lang="en-US" sz="1400" b="1" i="1" dirty="0" err="1">
                <a:ea typeface="+mn-lt"/>
                <a:cs typeface="+mn-lt"/>
              </a:rPr>
              <a:t>metodu</a:t>
            </a:r>
            <a:r>
              <a:rPr lang="en-US" sz="1400" b="1" i="1" dirty="0">
                <a:ea typeface="+mn-lt"/>
                <a:cs typeface="+mn-lt"/>
              </a:rPr>
              <a:t> </a:t>
            </a:r>
            <a:r>
              <a:rPr lang="en-US" sz="1400" b="1" i="1" dirty="0" err="1">
                <a:ea typeface="+mn-lt"/>
                <a:cs typeface="+mn-lt"/>
              </a:rPr>
              <a:t>içermesi</a:t>
            </a:r>
            <a:r>
              <a:rPr lang="en-US" sz="1400" b="1" i="1" dirty="0">
                <a:ea typeface="+mn-lt"/>
                <a:cs typeface="+mn-lt"/>
              </a:rPr>
              <a:t> </a:t>
            </a:r>
            <a:r>
              <a:rPr lang="en-US" sz="1400" b="1" i="1" dirty="0" err="1">
                <a:ea typeface="+mn-lt"/>
                <a:cs typeface="+mn-lt"/>
              </a:rPr>
              <a:t>sizin</a:t>
            </a:r>
            <a:r>
              <a:rPr lang="en-US" sz="1400" b="1" i="1" dirty="0">
                <a:ea typeface="+mn-lt"/>
                <a:cs typeface="+mn-lt"/>
              </a:rPr>
              <a:t> </a:t>
            </a:r>
            <a:r>
              <a:rPr lang="en-US" sz="1400" b="1" i="1" dirty="0" err="1">
                <a:ea typeface="+mn-lt"/>
                <a:cs typeface="+mn-lt"/>
              </a:rPr>
              <a:t>için</a:t>
            </a:r>
            <a:r>
              <a:rPr lang="en-US" sz="1400" b="1" i="1" dirty="0">
                <a:ea typeface="+mn-lt"/>
                <a:cs typeface="+mn-lt"/>
              </a:rPr>
              <a:t> </a:t>
            </a:r>
            <a:r>
              <a:rPr lang="en-US" sz="1400" b="1" i="1" dirty="0" err="1">
                <a:ea typeface="+mn-lt"/>
                <a:cs typeface="+mn-lt"/>
              </a:rPr>
              <a:t>yeterlidir</a:t>
            </a:r>
            <a:r>
              <a:rPr lang="en-US" sz="1400" b="1" i="1" dirty="0">
                <a:ea typeface="+mn-lt"/>
                <a:cs typeface="+mn-lt"/>
              </a:rPr>
              <a:t>.</a:t>
            </a:r>
            <a:endParaRPr lang="en-US" b="1" i="1">
              <a:ea typeface="+mn-lt"/>
              <a:cs typeface="+mn-lt"/>
            </a:endParaRPr>
          </a:p>
          <a:p>
            <a:endParaRPr lang="en-US" sz="1400" b="1" i="1" dirty="0">
              <a:ea typeface="+mn-lt"/>
              <a:cs typeface="+mn-lt"/>
            </a:endParaRPr>
          </a:p>
          <a:p>
            <a:r>
              <a:rPr lang="en-US" sz="1400" b="1" i="1" dirty="0">
                <a:ea typeface="+mn-lt"/>
                <a:cs typeface="+mn-lt"/>
              </a:rPr>
              <a:t>Bir </a:t>
            </a:r>
            <a:r>
              <a:rPr lang="en-US" sz="1400" b="1" i="1" err="1">
                <a:ea typeface="+mn-lt"/>
                <a:cs typeface="+mn-lt"/>
              </a:rPr>
              <a:t>metodu</a:t>
            </a:r>
            <a:r>
              <a:rPr lang="en-US" sz="1400" b="1" i="1" dirty="0">
                <a:ea typeface="+mn-lt"/>
                <a:cs typeface="+mn-lt"/>
              </a:rPr>
              <a:t> </a:t>
            </a:r>
            <a:r>
              <a:rPr lang="en-US" sz="1400" b="1" i="1" err="1">
                <a:ea typeface="+mn-lt"/>
                <a:cs typeface="+mn-lt"/>
              </a:rPr>
              <a:t>çağırdığınızda</a:t>
            </a:r>
            <a:r>
              <a:rPr lang="en-US" sz="1400" b="1" i="1" dirty="0">
                <a:ea typeface="+mn-lt"/>
                <a:cs typeface="+mn-lt"/>
              </a:rPr>
              <a:t> </a:t>
            </a:r>
            <a:r>
              <a:rPr lang="en-US" sz="1400" b="1" i="1" err="1">
                <a:ea typeface="+mn-lt"/>
                <a:cs typeface="+mn-lt"/>
              </a:rPr>
              <a:t>daha</a:t>
            </a:r>
            <a:r>
              <a:rPr lang="en-US" sz="1400" b="1" i="1" dirty="0">
                <a:ea typeface="+mn-lt"/>
                <a:cs typeface="+mn-lt"/>
              </a:rPr>
              <a:t> </a:t>
            </a:r>
            <a:r>
              <a:rPr lang="en-US" sz="1400" b="1" i="1" err="1">
                <a:ea typeface="+mn-lt"/>
                <a:cs typeface="+mn-lt"/>
              </a:rPr>
              <a:t>aşağılara</a:t>
            </a:r>
            <a:r>
              <a:rPr lang="en-US" sz="1400" b="1" i="1" dirty="0">
                <a:ea typeface="+mn-lt"/>
                <a:cs typeface="+mn-lt"/>
              </a:rPr>
              <a:t> </a:t>
            </a:r>
            <a:r>
              <a:rPr lang="en-US" sz="1400" b="1" i="1" err="1">
                <a:ea typeface="+mn-lt"/>
                <a:cs typeface="+mn-lt"/>
              </a:rPr>
              <a:t>inilmesi</a:t>
            </a:r>
            <a:r>
              <a:rPr lang="en-US" sz="1400" b="1" i="1" dirty="0">
                <a:ea typeface="+mn-lt"/>
                <a:cs typeface="+mn-lt"/>
              </a:rPr>
              <a:t> </a:t>
            </a:r>
            <a:r>
              <a:rPr lang="en-US" sz="1400" b="1" i="1" err="1">
                <a:ea typeface="+mn-lt"/>
                <a:cs typeface="+mn-lt"/>
              </a:rPr>
              <a:t>gerekiyorsa</a:t>
            </a:r>
            <a:r>
              <a:rPr lang="en-US" sz="1400" b="1" i="1" dirty="0">
                <a:ea typeface="+mn-lt"/>
                <a:cs typeface="+mn-lt"/>
              </a:rPr>
              <a:t> </a:t>
            </a:r>
            <a:r>
              <a:rPr lang="en-US" sz="1400" b="1" i="1" err="1">
                <a:ea typeface="+mn-lt"/>
                <a:cs typeface="+mn-lt"/>
              </a:rPr>
              <a:t>ilgili</a:t>
            </a:r>
            <a:r>
              <a:rPr lang="en-US" sz="1400" b="1" i="1" dirty="0">
                <a:ea typeface="+mn-lt"/>
                <a:cs typeface="+mn-lt"/>
              </a:rPr>
              <a:t> </a:t>
            </a:r>
            <a:r>
              <a:rPr lang="en-US" sz="1400" b="1" i="1" err="1">
                <a:ea typeface="+mn-lt"/>
                <a:cs typeface="+mn-lt"/>
              </a:rPr>
              <a:t>nesne</a:t>
            </a:r>
            <a:r>
              <a:rPr lang="en-US" sz="1400" b="1" i="1" dirty="0">
                <a:ea typeface="+mn-lt"/>
                <a:cs typeface="+mn-lt"/>
              </a:rPr>
              <a:t> </a:t>
            </a:r>
            <a:r>
              <a:rPr lang="en-US" sz="1400" b="1" i="1" err="1">
                <a:ea typeface="+mn-lt"/>
                <a:cs typeface="+mn-lt"/>
              </a:rPr>
              <a:t>bunu</a:t>
            </a:r>
            <a:r>
              <a:rPr lang="en-US" sz="1400" b="1" i="1" dirty="0">
                <a:ea typeface="+mn-lt"/>
                <a:cs typeface="+mn-lt"/>
              </a:rPr>
              <a:t> </a:t>
            </a:r>
            <a:r>
              <a:rPr lang="en-US" sz="1400" b="1" i="1" err="1">
                <a:ea typeface="+mn-lt"/>
                <a:cs typeface="+mn-lt"/>
              </a:rPr>
              <a:t>kendisi</a:t>
            </a:r>
            <a:r>
              <a:rPr lang="en-US" sz="1400" b="1" i="1" dirty="0">
                <a:ea typeface="+mn-lt"/>
                <a:cs typeface="+mn-lt"/>
              </a:rPr>
              <a:t> </a:t>
            </a:r>
            <a:r>
              <a:rPr lang="en-US" sz="1400" b="1" i="1" err="1">
                <a:ea typeface="+mn-lt"/>
                <a:cs typeface="+mn-lt"/>
              </a:rPr>
              <a:t>yapacaktır</a:t>
            </a:r>
            <a:r>
              <a:rPr lang="en-US" sz="1400" b="1" i="1" dirty="0">
                <a:ea typeface="+mn-lt"/>
                <a:cs typeface="+mn-lt"/>
              </a:rPr>
              <a:t>.</a:t>
            </a:r>
            <a:endParaRPr lang="en-US" b="1" i="1" dirty="0"/>
          </a:p>
          <a:p>
            <a:pPr>
              <a:lnSpc>
                <a:spcPct val="150000"/>
              </a:lnSpc>
              <a:spcAft>
                <a:spcPts val="600"/>
              </a:spcAft>
            </a:pPr>
            <a:endParaRPr lang="en-US" b="1" i="1" dirty="0">
              <a:ea typeface="+mn-lt"/>
              <a:cs typeface="+mn-lt"/>
            </a:endParaRPr>
          </a:p>
        </p:txBody>
      </p:sp>
      <p:pic>
        <p:nvPicPr>
          <p:cNvPr id="4" name="Resim 4">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2769182" y="2099558"/>
            <a:ext cx="6723902" cy="336195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8D4705CC-2DDB-C1B2-E092-073C281D09A3}"/>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21 / 29</a:t>
            </a:r>
          </a:p>
        </p:txBody>
      </p:sp>
    </p:spTree>
    <p:extLst>
      <p:ext uri="{BB962C8B-B14F-4D97-AF65-F5344CB8AC3E}">
        <p14:creationId xmlns:p14="http://schemas.microsoft.com/office/powerpoint/2010/main" val="3309911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0">
            <a:extLst>
              <a:ext uri="{FF2B5EF4-FFF2-40B4-BE49-F238E27FC236}">
                <a16:creationId xmlns:a16="http://schemas.microsoft.com/office/drawing/2014/main" id="{2B94DB80-B7D1-4170-88A2-6E4EC552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9217" y="11763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22F566CA-D7F1-40DD-A2DC-740587F59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6561" y="37508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2F8AE45B-8CBB-4DA9-8248-23615828C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3147" y="63183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5C1F4D8-9670-4B56-BD70-732561AD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3072"/>
            <a:ext cx="11315700" cy="509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56A84AD-6196-25BB-90E3-A0E6638556BD}"/>
              </a:ext>
            </a:extLst>
          </p:cNvPr>
          <p:cNvSpPr>
            <a:spLocks noGrp="1"/>
          </p:cNvSpPr>
          <p:nvPr>
            <p:ph type="title"/>
          </p:nvPr>
        </p:nvSpPr>
        <p:spPr>
          <a:xfrm>
            <a:off x="1010771" y="1713625"/>
            <a:ext cx="4072948" cy="3662179"/>
          </a:xfrm>
        </p:spPr>
        <p:txBody>
          <a:bodyPr>
            <a:normAutofit/>
          </a:bodyPr>
          <a:lstStyle/>
          <a:p>
            <a:r>
              <a:rPr lang="tr-TR" b="1" i="1" dirty="0" err="1">
                <a:latin typeface="Verdana Pro"/>
              </a:rPr>
              <a:t>Behavioral</a:t>
            </a:r>
            <a:r>
              <a:rPr lang="tr-TR" b="1" i="1" dirty="0">
                <a:latin typeface="Verdana Pro"/>
              </a:rPr>
              <a:t> </a:t>
            </a:r>
            <a:r>
              <a:rPr lang="tr-TR" b="1" i="1" dirty="0" err="1">
                <a:latin typeface="Verdana Pro"/>
              </a:rPr>
              <a:t>Patterns</a:t>
            </a:r>
            <a:r>
              <a:rPr lang="tr-TR" b="1" i="1" dirty="0">
                <a:latin typeface="Verdana Pro"/>
              </a:rPr>
              <a:t> (Davranışsal Kalıplar)</a:t>
            </a:r>
            <a:endParaRPr lang="tr-TR" dirty="0">
              <a:latin typeface="Verdana Pro"/>
            </a:endParaRPr>
          </a:p>
          <a:p>
            <a:endParaRPr lang="tr-TR" b="1" i="1" dirty="0">
              <a:latin typeface="Verdana Pro"/>
            </a:endParaRPr>
          </a:p>
          <a:p>
            <a:endParaRPr lang="tr-TR" b="1" i="1" dirty="0">
              <a:latin typeface="Verdana Pro"/>
            </a:endParaRPr>
          </a:p>
          <a:p>
            <a:endParaRPr lang="tr-TR" i="1" dirty="0">
              <a:latin typeface="Verdana Pro"/>
            </a:endParaRPr>
          </a:p>
        </p:txBody>
      </p:sp>
      <p:sp>
        <p:nvSpPr>
          <p:cNvPr id="18" name="Freeform 22">
            <a:extLst>
              <a:ext uri="{FF2B5EF4-FFF2-40B4-BE49-F238E27FC236}">
                <a16:creationId xmlns:a16="http://schemas.microsoft.com/office/drawing/2014/main" id="{C127F179-C992-4D40-B186-06818A77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40581" y="108936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İçerik Yer Tutucusu 2">
            <a:extLst>
              <a:ext uri="{FF2B5EF4-FFF2-40B4-BE49-F238E27FC236}">
                <a16:creationId xmlns:a16="http://schemas.microsoft.com/office/drawing/2014/main" id="{37E3AEB7-0FC8-3BE2-B1EA-94939FE53F29}"/>
              </a:ext>
            </a:extLst>
          </p:cNvPr>
          <p:cNvSpPr>
            <a:spLocks noGrp="1"/>
          </p:cNvSpPr>
          <p:nvPr>
            <p:ph idx="1"/>
          </p:nvPr>
        </p:nvSpPr>
        <p:spPr>
          <a:xfrm>
            <a:off x="6528137" y="1209617"/>
            <a:ext cx="3734803" cy="4444091"/>
          </a:xfrm>
        </p:spPr>
        <p:txBody>
          <a:bodyPr vert="horz" lIns="91440" tIns="45720" rIns="91440" bIns="45720" rtlCol="0" anchor="t">
            <a:normAutofit fontScale="77500" lnSpcReduction="20000"/>
          </a:bodyPr>
          <a:lstStyle/>
          <a:p>
            <a:pPr marL="0" indent="0"/>
            <a:r>
              <a:rPr lang="tr-TR" b="1" i="1" dirty="0">
                <a:ea typeface="+mn-lt"/>
                <a:cs typeface="+mn-lt"/>
              </a:rPr>
              <a:t>   </a:t>
            </a:r>
            <a:r>
              <a:rPr lang="tr-TR" b="1" i="1" dirty="0" err="1">
                <a:ea typeface="+mn-lt"/>
                <a:cs typeface="+mn-lt"/>
              </a:rPr>
              <a:t>Command</a:t>
            </a:r>
            <a:r>
              <a:rPr lang="tr-TR" b="1" i="1" dirty="0">
                <a:ea typeface="+mn-lt"/>
                <a:cs typeface="+mn-lt"/>
              </a:rPr>
              <a:t> </a:t>
            </a:r>
            <a:r>
              <a:rPr lang="tr-TR" b="1" i="1" dirty="0" err="1">
                <a:ea typeface="+mn-lt"/>
                <a:cs typeface="+mn-lt"/>
              </a:rPr>
              <a:t>Pattern</a:t>
            </a:r>
            <a:endParaRPr lang="tr-TR" b="1" i="1" dirty="0" err="1">
              <a:solidFill>
                <a:schemeClr val="tx2">
                  <a:lumMod val="90000"/>
                  <a:lumOff val="10000"/>
                </a:schemeClr>
              </a:solidFill>
              <a:ea typeface="+mn-lt"/>
              <a:cs typeface="+mn-lt"/>
            </a:endParaRPr>
          </a:p>
          <a:p>
            <a:pPr>
              <a:buClr>
                <a:srgbClr val="BDBDAD"/>
              </a:buClr>
            </a:pPr>
            <a:r>
              <a:rPr lang="tr-TR" b="1" i="1" dirty="0">
                <a:ea typeface="+mn-lt"/>
                <a:cs typeface="+mn-lt"/>
              </a:rPr>
              <a:t>Interpreter </a:t>
            </a:r>
            <a:r>
              <a:rPr lang="tr-TR" b="1" i="1" dirty="0" err="1">
                <a:ea typeface="+mn-lt"/>
                <a:cs typeface="+mn-lt"/>
              </a:rPr>
              <a:t>Pattern</a:t>
            </a:r>
            <a:endParaRPr lang="tr-TR" b="1" i="1"/>
          </a:p>
          <a:p>
            <a:pPr>
              <a:buClr>
                <a:srgbClr val="BDBDAD"/>
              </a:buClr>
            </a:pPr>
            <a:r>
              <a:rPr lang="tr-TR" b="1" i="1" dirty="0" err="1">
                <a:ea typeface="+mn-lt"/>
                <a:cs typeface="+mn-lt"/>
              </a:rPr>
              <a:t>Iterator</a:t>
            </a:r>
            <a:r>
              <a:rPr lang="tr-TR" b="1" i="1" dirty="0">
                <a:ea typeface="+mn-lt"/>
                <a:cs typeface="+mn-lt"/>
              </a:rPr>
              <a:t> </a:t>
            </a:r>
            <a:r>
              <a:rPr lang="tr-TR" b="1" i="1" dirty="0" err="1">
                <a:ea typeface="+mn-lt"/>
                <a:cs typeface="+mn-lt"/>
              </a:rPr>
              <a:t>Pattern</a:t>
            </a:r>
            <a:endParaRPr lang="tr-TR" b="1" i="1" dirty="0">
              <a:ea typeface="+mn-lt"/>
              <a:cs typeface="+mn-lt"/>
            </a:endParaRPr>
          </a:p>
          <a:p>
            <a:pPr>
              <a:buClr>
                <a:srgbClr val="BDBDAD"/>
              </a:buClr>
            </a:pPr>
            <a:r>
              <a:rPr lang="tr-TR" b="1" i="1" dirty="0" err="1">
                <a:ea typeface="+mn-lt"/>
                <a:cs typeface="+mn-lt"/>
              </a:rPr>
              <a:t>Mediator</a:t>
            </a:r>
            <a:r>
              <a:rPr lang="tr-TR" b="1" i="1" dirty="0">
                <a:ea typeface="+mn-lt"/>
                <a:cs typeface="+mn-lt"/>
              </a:rPr>
              <a:t> </a:t>
            </a:r>
            <a:r>
              <a:rPr lang="tr-TR" b="1" i="1" dirty="0" err="1">
                <a:ea typeface="+mn-lt"/>
                <a:cs typeface="+mn-lt"/>
              </a:rPr>
              <a:t>Pattern</a:t>
            </a:r>
            <a:endParaRPr lang="tr-TR" b="1" i="1" dirty="0">
              <a:ea typeface="+mn-lt"/>
              <a:cs typeface="+mn-lt"/>
            </a:endParaRPr>
          </a:p>
          <a:p>
            <a:pPr>
              <a:buClr>
                <a:srgbClr val="BDBDAD"/>
              </a:buClr>
            </a:pPr>
            <a:r>
              <a:rPr lang="tr-TR" b="1" i="1" dirty="0" err="1">
                <a:ea typeface="+mn-lt"/>
                <a:cs typeface="+mn-lt"/>
              </a:rPr>
              <a:t>Memento</a:t>
            </a:r>
            <a:r>
              <a:rPr lang="tr-TR" b="1" i="1" dirty="0">
                <a:ea typeface="+mn-lt"/>
                <a:cs typeface="+mn-lt"/>
              </a:rPr>
              <a:t> </a:t>
            </a:r>
            <a:r>
              <a:rPr lang="tr-TR" b="1" i="1" dirty="0" err="1">
                <a:ea typeface="+mn-lt"/>
                <a:cs typeface="+mn-lt"/>
              </a:rPr>
              <a:t>Pattern</a:t>
            </a:r>
            <a:endParaRPr lang="tr-TR" b="1" i="1" dirty="0">
              <a:ea typeface="+mn-lt"/>
              <a:cs typeface="+mn-lt"/>
            </a:endParaRPr>
          </a:p>
          <a:p>
            <a:pPr>
              <a:buClr>
                <a:srgbClr val="BDBDAD"/>
              </a:buClr>
            </a:pPr>
            <a:r>
              <a:rPr lang="tr-TR" b="1" i="1" dirty="0" err="1">
                <a:ea typeface="+mn-lt"/>
                <a:cs typeface="+mn-lt"/>
              </a:rPr>
              <a:t>Observer</a:t>
            </a:r>
            <a:r>
              <a:rPr lang="tr-TR" b="1" i="1" dirty="0">
                <a:ea typeface="+mn-lt"/>
                <a:cs typeface="+mn-lt"/>
              </a:rPr>
              <a:t> </a:t>
            </a:r>
            <a:r>
              <a:rPr lang="tr-TR" b="1" i="1" dirty="0" err="1">
                <a:ea typeface="+mn-lt"/>
                <a:cs typeface="+mn-lt"/>
              </a:rPr>
              <a:t>Pattern</a:t>
            </a:r>
            <a:endParaRPr lang="tr-TR" b="1" i="1" dirty="0">
              <a:ea typeface="+mn-lt"/>
              <a:cs typeface="+mn-lt"/>
            </a:endParaRPr>
          </a:p>
          <a:p>
            <a:pPr>
              <a:buClr>
                <a:srgbClr val="BDBDAD"/>
              </a:buClr>
            </a:pPr>
            <a:r>
              <a:rPr lang="tr-TR" b="1" i="1" dirty="0" err="1">
                <a:ea typeface="+mn-lt"/>
                <a:cs typeface="+mn-lt"/>
              </a:rPr>
              <a:t>Null</a:t>
            </a:r>
            <a:r>
              <a:rPr lang="tr-TR" b="1" i="1" dirty="0">
                <a:ea typeface="+mn-lt"/>
                <a:cs typeface="+mn-lt"/>
              </a:rPr>
              <a:t> Object </a:t>
            </a:r>
            <a:r>
              <a:rPr lang="tr-TR" b="1" i="1" dirty="0" err="1">
                <a:ea typeface="+mn-lt"/>
                <a:cs typeface="+mn-lt"/>
              </a:rPr>
              <a:t>Pattern</a:t>
            </a:r>
            <a:endParaRPr lang="tr-TR" b="1" i="1" dirty="0">
              <a:ea typeface="+mn-lt"/>
              <a:cs typeface="+mn-lt"/>
            </a:endParaRPr>
          </a:p>
          <a:p>
            <a:pPr>
              <a:buClr>
                <a:srgbClr val="BDBDAD"/>
              </a:buClr>
            </a:pPr>
            <a:r>
              <a:rPr lang="tr-TR" b="1" i="1" err="1">
                <a:ea typeface="+mn-lt"/>
                <a:cs typeface="+mn-lt"/>
              </a:rPr>
              <a:t>Strategy</a:t>
            </a:r>
            <a:r>
              <a:rPr lang="tr-TR" b="1" i="1" dirty="0">
                <a:ea typeface="+mn-lt"/>
                <a:cs typeface="+mn-lt"/>
              </a:rPr>
              <a:t> </a:t>
            </a:r>
            <a:r>
              <a:rPr lang="tr-TR" b="1" i="1" err="1">
                <a:ea typeface="+mn-lt"/>
                <a:cs typeface="+mn-lt"/>
              </a:rPr>
              <a:t>Pattern</a:t>
            </a:r>
            <a:endParaRPr lang="tr-TR" b="1" i="1" dirty="0">
              <a:ea typeface="+mn-lt"/>
              <a:cs typeface="+mn-lt"/>
            </a:endParaRPr>
          </a:p>
          <a:p>
            <a:pPr>
              <a:buClr>
                <a:srgbClr val="BDBDAD"/>
              </a:buClr>
            </a:pPr>
            <a:r>
              <a:rPr lang="tr-TR" b="1" i="1" err="1">
                <a:ea typeface="+mn-lt"/>
                <a:cs typeface="+mn-lt"/>
              </a:rPr>
              <a:t>State</a:t>
            </a:r>
            <a:r>
              <a:rPr lang="tr-TR" b="1" i="1" dirty="0">
                <a:ea typeface="+mn-lt"/>
                <a:cs typeface="+mn-lt"/>
              </a:rPr>
              <a:t> </a:t>
            </a:r>
            <a:r>
              <a:rPr lang="tr-TR" b="1" i="1" err="1">
                <a:ea typeface="+mn-lt"/>
                <a:cs typeface="+mn-lt"/>
              </a:rPr>
              <a:t>Pattern</a:t>
            </a:r>
            <a:endParaRPr lang="tr-TR" b="1" i="1" dirty="0">
              <a:ea typeface="+mn-lt"/>
              <a:cs typeface="+mn-lt"/>
            </a:endParaRPr>
          </a:p>
          <a:p>
            <a:pPr>
              <a:buClr>
                <a:srgbClr val="BDBDAD"/>
              </a:buClr>
            </a:pPr>
            <a:r>
              <a:rPr lang="tr-TR" b="1" i="1" err="1">
                <a:ea typeface="+mn-lt"/>
                <a:cs typeface="+mn-lt"/>
              </a:rPr>
              <a:t>Visitor</a:t>
            </a:r>
            <a:r>
              <a:rPr lang="tr-TR" b="1" i="1" dirty="0">
                <a:ea typeface="+mn-lt"/>
                <a:cs typeface="+mn-lt"/>
              </a:rPr>
              <a:t> </a:t>
            </a:r>
            <a:r>
              <a:rPr lang="tr-TR" b="1" i="1" err="1">
                <a:ea typeface="+mn-lt"/>
                <a:cs typeface="+mn-lt"/>
              </a:rPr>
              <a:t>Pattern</a:t>
            </a:r>
            <a:endParaRPr lang="tr-TR" b="1" i="1" dirty="0">
              <a:ea typeface="+mn-lt"/>
              <a:cs typeface="+mn-lt"/>
            </a:endParaRPr>
          </a:p>
          <a:p>
            <a:pPr marL="0" indent="0">
              <a:buClr>
                <a:srgbClr val="BDBDAD"/>
              </a:buClr>
            </a:pPr>
            <a:endParaRPr lang="tr-TR" dirty="0">
              <a:solidFill>
                <a:srgbClr val="1B282F"/>
              </a:solidFill>
              <a:ea typeface="+mn-lt"/>
              <a:cs typeface="+mn-lt"/>
            </a:endParaRPr>
          </a:p>
          <a:p>
            <a:pPr marL="0" indent="0">
              <a:buClr>
                <a:srgbClr val="BDBDAD"/>
              </a:buClr>
            </a:pPr>
            <a:endParaRPr lang="tr-TR" b="1" i="1" dirty="0">
              <a:solidFill>
                <a:schemeClr val="tx2">
                  <a:lumMod val="90000"/>
                  <a:lumOff val="10000"/>
                </a:schemeClr>
              </a:solidFill>
            </a:endParaRPr>
          </a:p>
          <a:p>
            <a:pPr>
              <a:buClr>
                <a:srgbClr val="BDBDAD"/>
              </a:buClr>
            </a:pPr>
            <a:endParaRPr lang="tr-TR" dirty="0"/>
          </a:p>
        </p:txBody>
      </p:sp>
      <p:sp>
        <p:nvSpPr>
          <p:cNvPr id="20" name="Freeform 19">
            <a:extLst>
              <a:ext uri="{FF2B5EF4-FFF2-40B4-BE49-F238E27FC236}">
                <a16:creationId xmlns:a16="http://schemas.microsoft.com/office/drawing/2014/main" id="{25703CD1-3965-43FB-8408-77151BBD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6479" y="2061963"/>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8236AF27-E29A-4BE1-835F-3E58632F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71242" y="2259521"/>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07E576E3-1896-4383-AFF8-4192A4D6E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12125" y="46007"/>
            <a:ext cx="4152218" cy="6802515"/>
            <a:chOff x="7812125" y="-35029"/>
            <a:chExt cx="4152218" cy="6883552"/>
          </a:xfrm>
        </p:grpSpPr>
        <p:sp>
          <p:nvSpPr>
            <p:cNvPr id="25" name="Freeform 8">
              <a:extLst>
                <a:ext uri="{FF2B5EF4-FFF2-40B4-BE49-F238E27FC236}">
                  <a16:creationId xmlns:a16="http://schemas.microsoft.com/office/drawing/2014/main" id="{CFEBBA01-5D63-4547-B01C-06446F8EA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189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51F0C2-EB37-4394-85D8-631C639D6E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4461"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16BA0741-61D0-4B78-99A2-84727B154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5544" y="73952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608BEE1D-8947-4860-92E2-DF5E72617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91805"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2">
              <a:extLst>
                <a:ext uri="{FF2B5EF4-FFF2-40B4-BE49-F238E27FC236}">
                  <a16:creationId xmlns:a16="http://schemas.microsoft.com/office/drawing/2014/main" id="{23477C11-8260-4FBB-821B-620D7E4C7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3512"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E1B67178-0C14-4601-BF94-91DCCCD9E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0440"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9">
              <a:extLst>
                <a:ext uri="{FF2B5EF4-FFF2-40B4-BE49-F238E27FC236}">
                  <a16:creationId xmlns:a16="http://schemas.microsoft.com/office/drawing/2014/main" id="{EDEB60C8-CA29-46D3-9AA7-9F7A1252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30052"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8">
              <a:extLst>
                <a:ext uri="{FF2B5EF4-FFF2-40B4-BE49-F238E27FC236}">
                  <a16:creationId xmlns:a16="http://schemas.microsoft.com/office/drawing/2014/main" id="{9E5C2B83-454B-4951-8B08-3D617778E7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818"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a:extLst>
                <a:ext uri="{FF2B5EF4-FFF2-40B4-BE49-F238E27FC236}">
                  <a16:creationId xmlns:a16="http://schemas.microsoft.com/office/drawing/2014/main" id="{AFAD21A0-BC8E-4635-AFFB-E87CD92C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7583" y="74270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4B01379C-61AE-4191-B726-E8A6D84B9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308"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6">
              <a:extLst>
                <a:ext uri="{FF2B5EF4-FFF2-40B4-BE49-F238E27FC236}">
                  <a16:creationId xmlns:a16="http://schemas.microsoft.com/office/drawing/2014/main" id="{38F67446-9956-4CD9-B003-A772F2158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2277"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FBA47277-EA28-45EB-80A0-64DA80757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7976"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0">
              <a:extLst>
                <a:ext uri="{FF2B5EF4-FFF2-40B4-BE49-F238E27FC236}">
                  <a16:creationId xmlns:a16="http://schemas.microsoft.com/office/drawing/2014/main" id="{F74A8421-8E72-4D0B-A55B-E4EC1DCAC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5700"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3">
              <a:extLst>
                <a:ext uri="{FF2B5EF4-FFF2-40B4-BE49-F238E27FC236}">
                  <a16:creationId xmlns:a16="http://schemas.microsoft.com/office/drawing/2014/main" id="{779CF57F-496E-4365-8D91-7326A2120B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97412"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30">
              <a:extLst>
                <a:ext uri="{FF2B5EF4-FFF2-40B4-BE49-F238E27FC236}">
                  <a16:creationId xmlns:a16="http://schemas.microsoft.com/office/drawing/2014/main" id="{160F21FA-063A-4C1C-A5D4-60AD79CB2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0633"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5">
              <a:extLst>
                <a:ext uri="{FF2B5EF4-FFF2-40B4-BE49-F238E27FC236}">
                  <a16:creationId xmlns:a16="http://schemas.microsoft.com/office/drawing/2014/main" id="{8FABF168-1906-4AE6-B3F5-15EEE8CAD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5569" y="70943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72F9124E-1C2B-47FD-84F9-256BBABDF2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9868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8E5A5B8-608D-41E9-80D8-30354569F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8154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6">
              <a:extLst>
                <a:ext uri="{FF2B5EF4-FFF2-40B4-BE49-F238E27FC236}">
                  <a16:creationId xmlns:a16="http://schemas.microsoft.com/office/drawing/2014/main" id="{F359FC54-371A-45E1-BC00-CC4B391E9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92CACDFB-D6E2-43E1-AD6A-8DEF07D6F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9">
              <a:extLst>
                <a:ext uri="{FF2B5EF4-FFF2-40B4-BE49-F238E27FC236}">
                  <a16:creationId xmlns:a16="http://schemas.microsoft.com/office/drawing/2014/main" id="{369D6F1B-277E-4BFA-802A-DBB2994A19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0">
              <a:extLst>
                <a:ext uri="{FF2B5EF4-FFF2-40B4-BE49-F238E27FC236}">
                  <a16:creationId xmlns:a16="http://schemas.microsoft.com/office/drawing/2014/main" id="{D5434E53-B08F-4ACA-91A1-72DD4A438C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4712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31AA32B8-ECA1-4652-A7F6-C64A16483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D5A98D8E-922A-450B-BAC7-624373E87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7">
              <a:extLst>
                <a:ext uri="{FF2B5EF4-FFF2-40B4-BE49-F238E27FC236}">
                  <a16:creationId xmlns:a16="http://schemas.microsoft.com/office/drawing/2014/main" id="{1AAA8D66-0CB7-4E6F-A817-5DA6D1D9E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59773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8">
              <a:extLst>
                <a:ext uri="{FF2B5EF4-FFF2-40B4-BE49-F238E27FC236}">
                  <a16:creationId xmlns:a16="http://schemas.microsoft.com/office/drawing/2014/main" id="{7B8A3B09-BC97-4F21-94E9-5C5952669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5550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9">
              <a:extLst>
                <a:ext uri="{FF2B5EF4-FFF2-40B4-BE49-F238E27FC236}">
                  <a16:creationId xmlns:a16="http://schemas.microsoft.com/office/drawing/2014/main" id="{3E575223-DEC9-4512-ACB3-7EF79DFE8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8140" y="628668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9">
              <a:extLst>
                <a:ext uri="{FF2B5EF4-FFF2-40B4-BE49-F238E27FC236}">
                  <a16:creationId xmlns:a16="http://schemas.microsoft.com/office/drawing/2014/main" id="{A2F60DB8-8105-41B6-A657-59AC8FAD41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4589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8E5C413D-130F-40EF-986E-3803AA20D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08736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0BCB10-8327-484F-A6E0-A2BBA90B1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299024"/>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2BBD930-764C-4A48-9EFE-3D7BD59D2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3513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81F2F622-5B4D-47DB-8E8E-C6C509013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1280"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D11F209F-C153-40EF-9687-AC9B7EDC3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1457"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6">
              <a:extLst>
                <a:ext uri="{FF2B5EF4-FFF2-40B4-BE49-F238E27FC236}">
                  <a16:creationId xmlns:a16="http://schemas.microsoft.com/office/drawing/2014/main" id="{F2C892FE-0BCC-436C-A56C-75F22A532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0707"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6">
              <a:extLst>
                <a:ext uri="{FF2B5EF4-FFF2-40B4-BE49-F238E27FC236}">
                  <a16:creationId xmlns:a16="http://schemas.microsoft.com/office/drawing/2014/main" id="{C04D8270-78E5-442F-A13E-8F36B46DA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71451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2364C396-D32B-4204-BE3D-7978AEC4A4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6921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94890050-B99A-49B3-AA43-B907D7BC4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18346" y="12582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4F10F360-2A8A-47C7-97F1-39C21A3E0D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2276" y="64001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8">
              <a:extLst>
                <a:ext uri="{FF2B5EF4-FFF2-40B4-BE49-F238E27FC236}">
                  <a16:creationId xmlns:a16="http://schemas.microsoft.com/office/drawing/2014/main" id="{B941FB0E-BF49-4CEF-8D20-36B788D3B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5690" y="38327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2">
              <a:extLst>
                <a:ext uri="{FF2B5EF4-FFF2-40B4-BE49-F238E27FC236}">
                  <a16:creationId xmlns:a16="http://schemas.microsoft.com/office/drawing/2014/main" id="{162B6B81-4CA7-440F-8815-60920B9603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7397" y="42417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4">
              <a:extLst>
                <a:ext uri="{FF2B5EF4-FFF2-40B4-BE49-F238E27FC236}">
                  <a16:creationId xmlns:a16="http://schemas.microsoft.com/office/drawing/2014/main" id="{D5ECC74F-C23A-4D14-8843-30C85D26D1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2340" y="6844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9">
              <a:extLst>
                <a:ext uri="{FF2B5EF4-FFF2-40B4-BE49-F238E27FC236}">
                  <a16:creationId xmlns:a16="http://schemas.microsoft.com/office/drawing/2014/main" id="{169EAE32-FA5D-417A-9E3D-ED5FC3A9C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63937" y="22908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81E3B909-6FF7-4890-B0F9-AF9949309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44703" y="69462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8A143A49-AE2E-4E58-80F5-ED3669450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26193" y="49003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6">
              <a:extLst>
                <a:ext uri="{FF2B5EF4-FFF2-40B4-BE49-F238E27FC236}">
                  <a16:creationId xmlns:a16="http://schemas.microsoft.com/office/drawing/2014/main" id="{CABDA8BE-A80E-4A04-8F32-5125E97D0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36162" y="14402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6">
              <a:extLst>
                <a:ext uri="{FF2B5EF4-FFF2-40B4-BE49-F238E27FC236}">
                  <a16:creationId xmlns:a16="http://schemas.microsoft.com/office/drawing/2014/main" id="{F6679A4D-9FFD-4D03-9A13-3A08FDCE9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71861" y="5626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0">
              <a:extLst>
                <a:ext uri="{FF2B5EF4-FFF2-40B4-BE49-F238E27FC236}">
                  <a16:creationId xmlns:a16="http://schemas.microsoft.com/office/drawing/2014/main" id="{F8AE33DF-4319-45F4-A184-8C61154F1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49585" y="3148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3">
              <a:extLst>
                <a:ext uri="{FF2B5EF4-FFF2-40B4-BE49-F238E27FC236}">
                  <a16:creationId xmlns:a16="http://schemas.microsoft.com/office/drawing/2014/main" id="{203B12AA-A3BD-4B7B-B036-18BB77234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31297" y="18721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0">
              <a:extLst>
                <a:ext uri="{FF2B5EF4-FFF2-40B4-BE49-F238E27FC236}">
                  <a16:creationId xmlns:a16="http://schemas.microsoft.com/office/drawing/2014/main" id="{8B3AB77A-1475-48E6-B794-BAFBE891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4518" y="47646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35">
              <a:extLst>
                <a:ext uri="{FF2B5EF4-FFF2-40B4-BE49-F238E27FC236}">
                  <a16:creationId xmlns:a16="http://schemas.microsoft.com/office/drawing/2014/main" id="{799215C2-6C9A-474F-A5A4-C0B64A7F8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5326" y="74397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5">
              <a:extLst>
                <a:ext uri="{FF2B5EF4-FFF2-40B4-BE49-F238E27FC236}">
                  <a16:creationId xmlns:a16="http://schemas.microsoft.com/office/drawing/2014/main" id="{4CE3BA64-0E28-4234-BB1F-291B79709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7184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1">
              <a:extLst>
                <a:ext uri="{FF2B5EF4-FFF2-40B4-BE49-F238E27FC236}">
                  <a16:creationId xmlns:a16="http://schemas.microsoft.com/office/drawing/2014/main" id="{67D91C73-C376-4277-9EFD-9FD0470AD2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5470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3B663AEA-3170-47F1-999C-74A61A961D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11455" y="612445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9">
              <a:extLst>
                <a:ext uri="{FF2B5EF4-FFF2-40B4-BE49-F238E27FC236}">
                  <a16:creationId xmlns:a16="http://schemas.microsoft.com/office/drawing/2014/main" id="{D1A61960-42E0-4162-9516-2A7EC18F97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48150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0">
              <a:extLst>
                <a:ext uri="{FF2B5EF4-FFF2-40B4-BE49-F238E27FC236}">
                  <a16:creationId xmlns:a16="http://schemas.microsoft.com/office/drawing/2014/main" id="{409D0999-B4C1-4806-8388-89F9DA6CB1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2028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D281BE1A-6972-4D40-B89F-7D3B35E0A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0817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101325E8-3735-4D9E-AD4A-940C5B14F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3121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3">
              <a:extLst>
                <a:ext uri="{FF2B5EF4-FFF2-40B4-BE49-F238E27FC236}">
                  <a16:creationId xmlns:a16="http://schemas.microsoft.com/office/drawing/2014/main" id="{0B6F7609-A46F-495F-ACA3-C299FBDD2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2666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7">
              <a:extLst>
                <a:ext uri="{FF2B5EF4-FFF2-40B4-BE49-F238E27FC236}">
                  <a16:creationId xmlns:a16="http://schemas.microsoft.com/office/drawing/2014/main" id="{A0A8F5DC-6AEA-4EE6-B393-417DA1EDA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5053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8">
              <a:extLst>
                <a:ext uri="{FF2B5EF4-FFF2-40B4-BE49-F238E27FC236}">
                  <a16:creationId xmlns:a16="http://schemas.microsoft.com/office/drawing/2014/main" id="{7EEFD3A9-D993-4A34-849E-2CC00645F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282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9">
              <a:extLst>
                <a:ext uri="{FF2B5EF4-FFF2-40B4-BE49-F238E27FC236}">
                  <a16:creationId xmlns:a16="http://schemas.microsoft.com/office/drawing/2014/main" id="{5C65C06C-6AE3-4741-A0B0-AB4626AA8D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155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9">
              <a:extLst>
                <a:ext uri="{FF2B5EF4-FFF2-40B4-BE49-F238E27FC236}">
                  <a16:creationId xmlns:a16="http://schemas.microsoft.com/office/drawing/2014/main" id="{E1086A18-29F9-4452-B314-8C4159833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3270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44">
              <a:extLst>
                <a:ext uri="{FF2B5EF4-FFF2-40B4-BE49-F238E27FC236}">
                  <a16:creationId xmlns:a16="http://schemas.microsoft.com/office/drawing/2014/main" id="{04F4D575-818F-4EDA-8D6F-4FB2DE674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30130" y="606051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5">
              <a:extLst>
                <a:ext uri="{FF2B5EF4-FFF2-40B4-BE49-F238E27FC236}">
                  <a16:creationId xmlns:a16="http://schemas.microsoft.com/office/drawing/2014/main" id="{0E161E48-85EB-4A49-BC06-364995C517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7218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
              <a:extLst>
                <a:ext uri="{FF2B5EF4-FFF2-40B4-BE49-F238E27FC236}">
                  <a16:creationId xmlns:a16="http://schemas.microsoft.com/office/drawing/2014/main" id="{12412E23-0A88-4F9B-93D5-83AB1CBD47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2193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
              <a:extLst>
                <a:ext uri="{FF2B5EF4-FFF2-40B4-BE49-F238E27FC236}">
                  <a16:creationId xmlns:a16="http://schemas.microsoft.com/office/drawing/2014/main" id="{35CA5C8C-D72C-482D-9453-B29DFEEE4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5165" y="84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9A71EDCD-24BC-4A17-9B64-DC1E2858A8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85342" y="7068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A50F6063-95E3-4BDF-B880-F33DCD1E2C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10400" y="4586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6">
              <a:extLst>
                <a:ext uri="{FF2B5EF4-FFF2-40B4-BE49-F238E27FC236}">
                  <a16:creationId xmlns:a16="http://schemas.microsoft.com/office/drawing/2014/main" id="{E1FA8E71-2DDE-4E51-9875-B964A6934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8767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
              <a:extLst>
                <a:ext uri="{FF2B5EF4-FFF2-40B4-BE49-F238E27FC236}">
                  <a16:creationId xmlns:a16="http://schemas.microsoft.com/office/drawing/2014/main" id="{199A2DF2-B31D-408E-8626-2C40CC0B2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87069" y="16647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38277593-F182-4499-B80F-3E529D8D0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0999" y="680674"/>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8">
              <a:extLst>
                <a:ext uri="{FF2B5EF4-FFF2-40B4-BE49-F238E27FC236}">
                  <a16:creationId xmlns:a16="http://schemas.microsoft.com/office/drawing/2014/main" id="{C83EF657-5D67-4019-9E20-17CCD4C58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4413" y="423931"/>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3B992048-CE4D-4C79-8265-F49ACF10D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192" y="66839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3">
              <a:extLst>
                <a:ext uri="{FF2B5EF4-FFF2-40B4-BE49-F238E27FC236}">
                  <a16:creationId xmlns:a16="http://schemas.microsoft.com/office/drawing/2014/main" id="{6B0E5B35-D3B7-4BEB-839F-D258E79A0F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4268" y="87679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6">
              <a:extLst>
                <a:ext uri="{FF2B5EF4-FFF2-40B4-BE49-F238E27FC236}">
                  <a16:creationId xmlns:a16="http://schemas.microsoft.com/office/drawing/2014/main" id="{0A5309F9-3D88-4474-ABD7-B61C20EEA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41492" y="136050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7">
              <a:extLst>
                <a:ext uri="{FF2B5EF4-FFF2-40B4-BE49-F238E27FC236}">
                  <a16:creationId xmlns:a16="http://schemas.microsoft.com/office/drawing/2014/main" id="{C4D0EC36-D809-4017-A7B7-70EF53250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1968" y="179760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8">
              <a:extLst>
                <a:ext uri="{FF2B5EF4-FFF2-40B4-BE49-F238E27FC236}">
                  <a16:creationId xmlns:a16="http://schemas.microsoft.com/office/drawing/2014/main" id="{FBDEBED8-29DF-4480-8174-2215AF3ED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9052" y="157501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0">
              <a:extLst>
                <a:ext uri="{FF2B5EF4-FFF2-40B4-BE49-F238E27FC236}">
                  <a16:creationId xmlns:a16="http://schemas.microsoft.com/office/drawing/2014/main" id="{3444EF1F-615A-46FF-ABD9-F8C3E27AF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4302" y="111811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3">
              <a:extLst>
                <a:ext uri="{FF2B5EF4-FFF2-40B4-BE49-F238E27FC236}">
                  <a16:creationId xmlns:a16="http://schemas.microsoft.com/office/drawing/2014/main" id="{47063C05-57F6-44CA-9FD0-6206D1A0C4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8294" y="82600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1">
              <a:extLst>
                <a:ext uri="{FF2B5EF4-FFF2-40B4-BE49-F238E27FC236}">
                  <a16:creationId xmlns:a16="http://schemas.microsoft.com/office/drawing/2014/main" id="{73C07EAB-D311-4701-AF3F-FB2F55FEC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1263" y="9804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2">
              <a:extLst>
                <a:ext uri="{FF2B5EF4-FFF2-40B4-BE49-F238E27FC236}">
                  <a16:creationId xmlns:a16="http://schemas.microsoft.com/office/drawing/2014/main" id="{26072D6D-FE3B-47A4-8F9D-711D9F617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8268" y="41599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3">
              <a:extLst>
                <a:ext uri="{FF2B5EF4-FFF2-40B4-BE49-F238E27FC236}">
                  <a16:creationId xmlns:a16="http://schemas.microsoft.com/office/drawing/2014/main" id="{0FAA55A3-30BC-408E-8D76-63F4A114E3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349" y="121919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4">
              <a:extLst>
                <a:ext uri="{FF2B5EF4-FFF2-40B4-BE49-F238E27FC236}">
                  <a16:creationId xmlns:a16="http://schemas.microsoft.com/office/drawing/2014/main" id="{94A75CDE-F5FD-4343-800E-D6683426D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196" y="57961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5">
              <a:extLst>
                <a:ext uri="{FF2B5EF4-FFF2-40B4-BE49-F238E27FC236}">
                  <a16:creationId xmlns:a16="http://schemas.microsoft.com/office/drawing/2014/main" id="{BDB3210B-EBD6-49C4-B615-F17B281B0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209" y="142879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6">
              <a:extLst>
                <a:ext uri="{FF2B5EF4-FFF2-40B4-BE49-F238E27FC236}">
                  <a16:creationId xmlns:a16="http://schemas.microsoft.com/office/drawing/2014/main" id="{D85BCAD4-3F0F-401D-8253-E514BE040D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905" y="225883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7">
              <a:extLst>
                <a:ext uri="{FF2B5EF4-FFF2-40B4-BE49-F238E27FC236}">
                  <a16:creationId xmlns:a16="http://schemas.microsoft.com/office/drawing/2014/main" id="{176EC456-36D0-4751-86EE-E8E5D48EB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358" y="163854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9">
              <a:extLst>
                <a:ext uri="{FF2B5EF4-FFF2-40B4-BE49-F238E27FC236}">
                  <a16:creationId xmlns:a16="http://schemas.microsoft.com/office/drawing/2014/main" id="{E6CC98B0-1624-48FE-98C5-66620ECF7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4808" y="22089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0">
              <a:extLst>
                <a:ext uri="{FF2B5EF4-FFF2-40B4-BE49-F238E27FC236}">
                  <a16:creationId xmlns:a16="http://schemas.microsoft.com/office/drawing/2014/main" id="{8D98D9B3-C3C3-42B4-A836-2FDAAF9F2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039" y="186833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1">
              <a:extLst>
                <a:ext uri="{FF2B5EF4-FFF2-40B4-BE49-F238E27FC236}">
                  <a16:creationId xmlns:a16="http://schemas.microsoft.com/office/drawing/2014/main" id="{A203AABB-A7B2-4544-88FB-2DB3A7CCC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6336" y="2102695"/>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680D5D17-AC96-4E0F-ADB9-FCE1FF4CE7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3739" y="6864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4">
              <a:extLst>
                <a:ext uri="{FF2B5EF4-FFF2-40B4-BE49-F238E27FC236}">
                  <a16:creationId xmlns:a16="http://schemas.microsoft.com/office/drawing/2014/main" id="{BF0C7978-F9E2-4005-9574-15B3FB553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229" y="48184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6">
              <a:extLst>
                <a:ext uri="{FF2B5EF4-FFF2-40B4-BE49-F238E27FC236}">
                  <a16:creationId xmlns:a16="http://schemas.microsoft.com/office/drawing/2014/main" id="{9CC06248-C521-4E65-9620-07D06F893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5198" y="13583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6">
              <a:extLst>
                <a:ext uri="{FF2B5EF4-FFF2-40B4-BE49-F238E27FC236}">
                  <a16:creationId xmlns:a16="http://schemas.microsoft.com/office/drawing/2014/main" id="{705B6C10-6A43-4BBE-A52C-DC2DAECAF1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0897" y="55445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0">
              <a:extLst>
                <a:ext uri="{FF2B5EF4-FFF2-40B4-BE49-F238E27FC236}">
                  <a16:creationId xmlns:a16="http://schemas.microsoft.com/office/drawing/2014/main" id="{5BA4A0DD-7264-46BB-8644-3C50941C9A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8621" y="30662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2">
              <a:extLst>
                <a:ext uri="{FF2B5EF4-FFF2-40B4-BE49-F238E27FC236}">
                  <a16:creationId xmlns:a16="http://schemas.microsoft.com/office/drawing/2014/main" id="{B452AC30-E9F4-4529-BD6E-5ADCDA533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8915" y="75716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68EDA7F2-4EE5-4AEC-A504-CB08F6B9A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0333" y="17902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5E189D22-8F54-46F8-9611-4F1FCC31B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554" y="46827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B761794A-7FCE-4DAA-B710-803CA99FAA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5160" y="68845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
              <a:extLst>
                <a:ext uri="{FF2B5EF4-FFF2-40B4-BE49-F238E27FC236}">
                  <a16:creationId xmlns:a16="http://schemas.microsoft.com/office/drawing/2014/main" id="{20995D3A-FC68-4B79-9632-2BB10ECA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7" y="2790354"/>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
              <a:extLst>
                <a:ext uri="{FF2B5EF4-FFF2-40B4-BE49-F238E27FC236}">
                  <a16:creationId xmlns:a16="http://schemas.microsoft.com/office/drawing/2014/main" id="{49C159BB-7257-4A09-8C12-6AF61D711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654" y="507474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
              <a:extLst>
                <a:ext uri="{FF2B5EF4-FFF2-40B4-BE49-F238E27FC236}">
                  <a16:creationId xmlns:a16="http://schemas.microsoft.com/office/drawing/2014/main" id="{F5CD4467-A569-43CF-86A0-79473F580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7084" y="2504041"/>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
              <a:extLst>
                <a:ext uri="{FF2B5EF4-FFF2-40B4-BE49-F238E27FC236}">
                  <a16:creationId xmlns:a16="http://schemas.microsoft.com/office/drawing/2014/main" id="{E4FC1A14-AE5B-4899-95DD-9C56237DA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5532" y="477570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
              <a:extLst>
                <a:ext uri="{FF2B5EF4-FFF2-40B4-BE49-F238E27FC236}">
                  <a16:creationId xmlns:a16="http://schemas.microsoft.com/office/drawing/2014/main" id="{EC77E2DE-CC58-4107-A404-885D2613A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3670" y="449523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
              <a:extLst>
                <a:ext uri="{FF2B5EF4-FFF2-40B4-BE49-F238E27FC236}">
                  <a16:creationId xmlns:a16="http://schemas.microsoft.com/office/drawing/2014/main" id="{0E497A22-C9CB-4ADE-AE43-9E6768B22B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4031" y="423399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64056CC8-26C8-4739-B9F7-0F23B778A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5807" y="373151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CABABB06-E976-4F92-836D-60FC8F8D1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0272" y="3135487"/>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FD9DF2A8-9AFC-48B4-BF3A-14B73A84FB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912" y="337541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C8825D2E-6C88-42BD-9C25-F3B9B332E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4647" y="397454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7">
              <a:extLst>
                <a:ext uri="{FF2B5EF4-FFF2-40B4-BE49-F238E27FC236}">
                  <a16:creationId xmlns:a16="http://schemas.microsoft.com/office/drawing/2014/main" id="{DE603ADB-B4D2-4A70-B88F-260F1D318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9626" y="538723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21">
              <a:extLst>
                <a:ext uri="{FF2B5EF4-FFF2-40B4-BE49-F238E27FC236}">
                  <a16:creationId xmlns:a16="http://schemas.microsoft.com/office/drawing/2014/main" id="{C2878743-161E-4A64-8B65-B4FCBF7B1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617" y="569839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29">
              <a:extLst>
                <a:ext uri="{FF2B5EF4-FFF2-40B4-BE49-F238E27FC236}">
                  <a16:creationId xmlns:a16="http://schemas.microsoft.com/office/drawing/2014/main" id="{0C654FE1-36CF-4690-9309-DABBF02F3B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8500" y="593709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1">
              <a:extLst>
                <a:ext uri="{FF2B5EF4-FFF2-40B4-BE49-F238E27FC236}">
                  <a16:creationId xmlns:a16="http://schemas.microsoft.com/office/drawing/2014/main" id="{7D6AB6E9-0118-49A0-8EBF-B42E9F738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887" y="629616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32">
              <a:extLst>
                <a:ext uri="{FF2B5EF4-FFF2-40B4-BE49-F238E27FC236}">
                  <a16:creationId xmlns:a16="http://schemas.microsoft.com/office/drawing/2014/main" id="{69778DD7-B38B-4E4F-8202-45BA1DC3B4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381" y="326157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33">
              <a:extLst>
                <a:ext uri="{FF2B5EF4-FFF2-40B4-BE49-F238E27FC236}">
                  <a16:creationId xmlns:a16="http://schemas.microsoft.com/office/drawing/2014/main" id="{BD9887A7-6930-4D93-9DFD-01CA3CFB84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8294" y="4352882"/>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34">
              <a:extLst>
                <a:ext uri="{FF2B5EF4-FFF2-40B4-BE49-F238E27FC236}">
                  <a16:creationId xmlns:a16="http://schemas.microsoft.com/office/drawing/2014/main" id="{4052AE48-583B-48C9-A247-060CA2896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2224" y="535020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35">
              <a:extLst>
                <a:ext uri="{FF2B5EF4-FFF2-40B4-BE49-F238E27FC236}">
                  <a16:creationId xmlns:a16="http://schemas.microsoft.com/office/drawing/2014/main" id="{9FD5A422-7830-4B7A-A2ED-CA92A12C9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876" y="456110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6">
              <a:extLst>
                <a:ext uri="{FF2B5EF4-FFF2-40B4-BE49-F238E27FC236}">
                  <a16:creationId xmlns:a16="http://schemas.microsoft.com/office/drawing/2014/main" id="{F9916F67-3F6A-4C0C-A067-87AF502B9B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012094"/>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7">
              <a:extLst>
                <a:ext uri="{FF2B5EF4-FFF2-40B4-BE49-F238E27FC236}">
                  <a16:creationId xmlns:a16="http://schemas.microsoft.com/office/drawing/2014/main" id="{F0CE1BEA-482A-497E-B5E5-8285D2A28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779" y="3025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8">
              <a:extLst>
                <a:ext uri="{FF2B5EF4-FFF2-40B4-BE49-F238E27FC236}">
                  <a16:creationId xmlns:a16="http://schemas.microsoft.com/office/drawing/2014/main" id="{183BC246-BF63-4530-91A0-7BC015C6FC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448" y="4865727"/>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9">
              <a:extLst>
                <a:ext uri="{FF2B5EF4-FFF2-40B4-BE49-F238E27FC236}">
                  <a16:creationId xmlns:a16="http://schemas.microsoft.com/office/drawing/2014/main" id="{9377B4B9-6ED2-4872-9CFB-829BA2BEB4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556" y="5106848"/>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0247E12E-39D9-4F0A-9185-30B9196F1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6520" y="2563549"/>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41">
              <a:extLst>
                <a:ext uri="{FF2B5EF4-FFF2-40B4-BE49-F238E27FC236}">
                  <a16:creationId xmlns:a16="http://schemas.microsoft.com/office/drawing/2014/main" id="{BFEB6B5F-CFDA-4E9B-9679-E2FE14DCC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24410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C7748D9D-4952-4BDA-A2D2-79CCCEBF3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181" y="55621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44">
              <a:extLst>
                <a:ext uri="{FF2B5EF4-FFF2-40B4-BE49-F238E27FC236}">
                  <a16:creationId xmlns:a16="http://schemas.microsoft.com/office/drawing/2014/main" id="{EEB14017-87F5-46EA-991E-69B78C60FD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971" y="40462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5">
              <a:extLst>
                <a:ext uri="{FF2B5EF4-FFF2-40B4-BE49-F238E27FC236}">
                  <a16:creationId xmlns:a16="http://schemas.microsoft.com/office/drawing/2014/main" id="{0289F161-F1B2-45F1-9E6E-79B9FB2CD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9820" y="580207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6">
              <a:extLst>
                <a:ext uri="{FF2B5EF4-FFF2-40B4-BE49-F238E27FC236}">
                  <a16:creationId xmlns:a16="http://schemas.microsoft.com/office/drawing/2014/main" id="{22AEAE03-AEFB-44B9-84C4-4108C54D95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79" y="2796168"/>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7">
              <a:extLst>
                <a:ext uri="{FF2B5EF4-FFF2-40B4-BE49-F238E27FC236}">
                  <a16:creationId xmlns:a16="http://schemas.microsoft.com/office/drawing/2014/main" id="{AC29BBAF-F380-49E2-A981-6892986B8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7024" y="3815119"/>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8">
              <a:extLst>
                <a:ext uri="{FF2B5EF4-FFF2-40B4-BE49-F238E27FC236}">
                  <a16:creationId xmlns:a16="http://schemas.microsoft.com/office/drawing/2014/main" id="{AA66B5C6-6339-49B7-B4DD-55A23AE244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2281" y="35816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9">
              <a:extLst>
                <a:ext uri="{FF2B5EF4-FFF2-40B4-BE49-F238E27FC236}">
                  <a16:creationId xmlns:a16="http://schemas.microsoft.com/office/drawing/2014/main" id="{914C6C7D-5E58-4233-8DDA-A30F9CCCD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0895" y="647331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0">
              <a:extLst>
                <a:ext uri="{FF2B5EF4-FFF2-40B4-BE49-F238E27FC236}">
                  <a16:creationId xmlns:a16="http://schemas.microsoft.com/office/drawing/2014/main" id="{F714D64F-6362-4339-A494-157C35F1B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120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5">
              <a:extLst>
                <a:ext uri="{FF2B5EF4-FFF2-40B4-BE49-F238E27FC236}">
                  <a16:creationId xmlns:a16="http://schemas.microsoft.com/office/drawing/2014/main" id="{291AFE89-581C-4100-9E75-FBFE3B3CAA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39998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7">
              <a:extLst>
                <a:ext uri="{FF2B5EF4-FFF2-40B4-BE49-F238E27FC236}">
                  <a16:creationId xmlns:a16="http://schemas.microsoft.com/office/drawing/2014/main" id="{AD4A100C-BD8A-47B9-98DF-A89593D4B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2302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3">
              <a:extLst>
                <a:ext uri="{FF2B5EF4-FFF2-40B4-BE49-F238E27FC236}">
                  <a16:creationId xmlns:a16="http://schemas.microsoft.com/office/drawing/2014/main" id="{67CF13AE-D393-4F1F-A0D4-CB4EF09D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4939" y="60399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7">
              <a:extLst>
                <a:ext uri="{FF2B5EF4-FFF2-40B4-BE49-F238E27FC236}">
                  <a16:creationId xmlns:a16="http://schemas.microsoft.com/office/drawing/2014/main" id="{1C40F757-52FD-4397-8D3B-BAAE3CAA8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4234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8">
              <a:extLst>
                <a:ext uri="{FF2B5EF4-FFF2-40B4-BE49-F238E27FC236}">
                  <a16:creationId xmlns:a16="http://schemas.microsoft.com/office/drawing/2014/main" id="{AFB44554-A46E-4ABF-985F-9F1373F4F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154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9">
              <a:extLst>
                <a:ext uri="{FF2B5EF4-FFF2-40B4-BE49-F238E27FC236}">
                  <a16:creationId xmlns:a16="http://schemas.microsoft.com/office/drawing/2014/main" id="{9D73DFC7-DA1B-4BB7-BEED-58964E7C4C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568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9">
              <a:extLst>
                <a:ext uri="{FF2B5EF4-FFF2-40B4-BE49-F238E27FC236}">
                  <a16:creationId xmlns:a16="http://schemas.microsoft.com/office/drawing/2014/main" id="{7A79C604-3A80-4307-8135-1E598DE8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2451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4BA84D6B-68D3-4CB8-B469-DE762E2A8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52331"/>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45">
              <a:extLst>
                <a:ext uri="{FF2B5EF4-FFF2-40B4-BE49-F238E27FC236}">
                  <a16:creationId xmlns:a16="http://schemas.microsoft.com/office/drawing/2014/main" id="{7E545DE1-7FB2-4352-B269-221E9F9B0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6399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0C828C7E-B8E1-49AA-B347-6718A2E59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1375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
              <a:extLst>
                <a:ext uri="{FF2B5EF4-FFF2-40B4-BE49-F238E27FC236}">
                  <a16:creationId xmlns:a16="http://schemas.microsoft.com/office/drawing/2014/main" id="{C9F0AA56-EBC6-4DFF-B579-0C273C4EC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6036" y="29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
              <a:extLst>
                <a:ext uri="{FF2B5EF4-FFF2-40B4-BE49-F238E27FC236}">
                  <a16:creationId xmlns:a16="http://schemas.microsoft.com/office/drawing/2014/main" id="{525179BD-87FA-498D-B2FA-1D9E181B49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4378" y="625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6">
              <a:extLst>
                <a:ext uri="{FF2B5EF4-FFF2-40B4-BE49-F238E27FC236}">
                  <a16:creationId xmlns:a16="http://schemas.microsoft.com/office/drawing/2014/main" id="{E2B5DFEF-C92E-4975-982C-D4504C5464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3628" y="-1623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6">
              <a:extLst>
                <a:ext uri="{FF2B5EF4-FFF2-40B4-BE49-F238E27FC236}">
                  <a16:creationId xmlns:a16="http://schemas.microsoft.com/office/drawing/2014/main" id="{5D39FC93-96CA-4E79-A082-390E743AB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6962" y="673212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9">
              <a:extLst>
                <a:ext uri="{FF2B5EF4-FFF2-40B4-BE49-F238E27FC236}">
                  <a16:creationId xmlns:a16="http://schemas.microsoft.com/office/drawing/2014/main" id="{59433BE7-B138-4615-8446-988E3A0D0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941" y="604146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5">
              <a:extLst>
                <a:ext uri="{FF2B5EF4-FFF2-40B4-BE49-F238E27FC236}">
                  <a16:creationId xmlns:a16="http://schemas.microsoft.com/office/drawing/2014/main" id="{F57507B9-AAE3-428E-BFF3-3FDB15C379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7122" y="601085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5">
              <a:extLst>
                <a:ext uri="{FF2B5EF4-FFF2-40B4-BE49-F238E27FC236}">
                  <a16:creationId xmlns:a16="http://schemas.microsoft.com/office/drawing/2014/main" id="{B059686E-1D2A-4E16-8241-4E4673F4F7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754" y="81369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2C484F21-BB1E-550C-96F5-1B71338B51CB}"/>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22 / 29</a:t>
            </a:r>
          </a:p>
        </p:txBody>
      </p:sp>
    </p:spTree>
    <p:extLst>
      <p:ext uri="{BB962C8B-B14F-4D97-AF65-F5344CB8AC3E}">
        <p14:creationId xmlns:p14="http://schemas.microsoft.com/office/powerpoint/2010/main" val="386804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136775" y="1028183"/>
            <a:ext cx="4275513" cy="4792068"/>
          </a:xfrm>
        </p:spPr>
        <p:txBody>
          <a:bodyPr>
            <a:normAutofit/>
          </a:bodyPr>
          <a:lstStyle/>
          <a:p>
            <a:r>
              <a:rPr lang="tr-TR" b="1" i="1" dirty="0" err="1">
                <a:latin typeface="Verdana Pro"/>
                <a:ea typeface="+mj-lt"/>
                <a:cs typeface="+mj-lt"/>
              </a:rPr>
              <a:t>Chain</a:t>
            </a:r>
            <a:r>
              <a:rPr lang="tr-TR" b="1" i="1" dirty="0">
                <a:latin typeface="Verdana Pro"/>
                <a:ea typeface="+mj-lt"/>
                <a:cs typeface="+mj-lt"/>
              </a:rPr>
              <a:t> of </a:t>
            </a:r>
            <a:r>
              <a:rPr lang="tr-TR" b="1" i="1" dirty="0" err="1">
                <a:latin typeface="Verdana Pro"/>
                <a:ea typeface="+mj-lt"/>
                <a:cs typeface="+mj-lt"/>
              </a:rPr>
              <a:t>ResponsibilityPattern</a:t>
            </a:r>
            <a:endParaRPr lang="tr-TR" b="1" i="1" dirty="0" err="1">
              <a:latin typeface="Verdana Pro"/>
            </a:endParaRP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187667" y="2237778"/>
            <a:ext cx="6164363" cy="2024321"/>
          </a:xfrm>
        </p:spPr>
        <p:txBody>
          <a:bodyPr vert="horz" lIns="91440" tIns="45720" rIns="91440" bIns="45720" rtlCol="0" anchor="t">
            <a:normAutofit fontScale="85000" lnSpcReduction="10000"/>
          </a:bodyPr>
          <a:lstStyle/>
          <a:p>
            <a:r>
              <a:rPr lang="tr-TR" b="1" i="1" dirty="0">
                <a:ea typeface="+mn-lt"/>
                <a:cs typeface="+mn-lt"/>
              </a:rPr>
              <a:t>Bir isteği bir zincir boyunca iletmenize izin veren davranışsal bir tasarım desenidir.</a:t>
            </a:r>
            <a:endParaRPr lang="tr-TR" dirty="0"/>
          </a:p>
          <a:p>
            <a:pPr>
              <a:buClr>
                <a:srgbClr val="BDBDAD"/>
              </a:buClr>
            </a:pPr>
            <a:r>
              <a:rPr lang="tr-TR" b="1" i="1" dirty="0">
                <a:ea typeface="+mn-lt"/>
                <a:cs typeface="+mn-lt"/>
              </a:rPr>
              <a:t> Eğer bir web geliştiricisiyseniz “</a:t>
            </a:r>
            <a:r>
              <a:rPr lang="tr-TR" b="1" i="1" dirty="0" err="1">
                <a:ea typeface="+mn-lt"/>
                <a:cs typeface="+mn-lt"/>
              </a:rPr>
              <a:t>Middleware</a:t>
            </a:r>
            <a:r>
              <a:rPr lang="tr-TR" b="1" i="1" dirty="0">
                <a:ea typeface="+mn-lt"/>
                <a:cs typeface="+mn-lt"/>
              </a:rPr>
              <a:t>” tasarımlarında oldukça işinize yarayacak bir tasarım desenidir.</a:t>
            </a:r>
            <a:endParaRPr lang="tr-TR"/>
          </a:p>
        </p:txBody>
      </p:sp>
      <p:sp>
        <p:nvSpPr>
          <p:cNvPr id="5" name="Metin kutusu 4">
            <a:extLst>
              <a:ext uri="{FF2B5EF4-FFF2-40B4-BE49-F238E27FC236}">
                <a16:creationId xmlns:a16="http://schemas.microsoft.com/office/drawing/2014/main" id="{73B273DC-3BED-B929-EA5D-4CC8A8D6DC21}"/>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23 / 29</a:t>
            </a:r>
          </a:p>
        </p:txBody>
      </p:sp>
    </p:spTree>
    <p:extLst>
      <p:ext uri="{BB962C8B-B14F-4D97-AF65-F5344CB8AC3E}">
        <p14:creationId xmlns:p14="http://schemas.microsoft.com/office/powerpoint/2010/main" val="381773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2802547" y="51377"/>
            <a:ext cx="7332734" cy="17503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endParaRPr lang="en-US" sz="1400" b="1" i="1" dirty="0">
              <a:ea typeface="+mn-lt"/>
              <a:cs typeface="+mn-lt"/>
            </a:endParaRPr>
          </a:p>
          <a:p>
            <a:r>
              <a:rPr lang="en-US" sz="1400" b="1" dirty="0" err="1">
                <a:ea typeface="+mn-lt"/>
                <a:cs typeface="+mn-lt"/>
              </a:rPr>
              <a:t>Çevirim</a:t>
            </a:r>
            <a:r>
              <a:rPr lang="en-US" sz="1400" b="1" dirty="0">
                <a:ea typeface="+mn-lt"/>
                <a:cs typeface="+mn-lt"/>
              </a:rPr>
              <a:t> </a:t>
            </a:r>
            <a:r>
              <a:rPr lang="en-US" sz="1400" b="1" dirty="0" err="1">
                <a:ea typeface="+mn-lt"/>
                <a:cs typeface="+mn-lt"/>
              </a:rPr>
              <a:t>içi</a:t>
            </a:r>
            <a:r>
              <a:rPr lang="en-US" sz="1400" b="1" dirty="0">
                <a:ea typeface="+mn-lt"/>
                <a:cs typeface="+mn-lt"/>
              </a:rPr>
              <a:t> </a:t>
            </a:r>
            <a:r>
              <a:rPr lang="en-US" sz="1400" b="1" dirty="0" err="1">
                <a:ea typeface="+mn-lt"/>
                <a:cs typeface="+mn-lt"/>
              </a:rPr>
              <a:t>sipariş</a:t>
            </a:r>
            <a:r>
              <a:rPr lang="en-US" sz="1400" b="1" dirty="0">
                <a:ea typeface="+mn-lt"/>
                <a:cs typeface="+mn-lt"/>
              </a:rPr>
              <a:t> </a:t>
            </a:r>
            <a:r>
              <a:rPr lang="en-US" sz="1400" b="1" dirty="0" err="1">
                <a:ea typeface="+mn-lt"/>
                <a:cs typeface="+mn-lt"/>
              </a:rPr>
              <a:t>alımı</a:t>
            </a:r>
            <a:r>
              <a:rPr lang="en-US" sz="1400" b="1" dirty="0">
                <a:ea typeface="+mn-lt"/>
                <a:cs typeface="+mn-lt"/>
              </a:rPr>
              <a:t> </a:t>
            </a:r>
            <a:r>
              <a:rPr lang="en-US" sz="1400" b="1" dirty="0" err="1">
                <a:ea typeface="+mn-lt"/>
                <a:cs typeface="+mn-lt"/>
              </a:rPr>
              <a:t>yapılacak</a:t>
            </a:r>
            <a:r>
              <a:rPr lang="en-US" sz="1400" b="1" dirty="0">
                <a:ea typeface="+mn-lt"/>
                <a:cs typeface="+mn-lt"/>
              </a:rPr>
              <a:t> </a:t>
            </a:r>
            <a:r>
              <a:rPr lang="en-US" sz="1400" b="1" dirty="0" err="1">
                <a:ea typeface="+mn-lt"/>
                <a:cs typeface="+mn-lt"/>
              </a:rPr>
              <a:t>bir</a:t>
            </a:r>
            <a:r>
              <a:rPr lang="en-US" sz="1400" b="1" dirty="0">
                <a:ea typeface="+mn-lt"/>
                <a:cs typeface="+mn-lt"/>
              </a:rPr>
              <a:t> </a:t>
            </a:r>
            <a:r>
              <a:rPr lang="en-US" sz="1400" b="1" dirty="0" err="1">
                <a:ea typeface="+mn-lt"/>
                <a:cs typeface="+mn-lt"/>
              </a:rPr>
              <a:t>sistem</a:t>
            </a:r>
            <a:r>
              <a:rPr lang="en-US" sz="1400" b="1" dirty="0">
                <a:ea typeface="+mn-lt"/>
                <a:cs typeface="+mn-lt"/>
              </a:rPr>
              <a:t> </a:t>
            </a:r>
            <a:r>
              <a:rPr lang="en-US" sz="1400" b="1" dirty="0" err="1">
                <a:ea typeface="+mn-lt"/>
                <a:cs typeface="+mn-lt"/>
              </a:rPr>
              <a:t>üzerinde</a:t>
            </a:r>
            <a:r>
              <a:rPr lang="en-US" sz="1400" b="1" dirty="0">
                <a:ea typeface="+mn-lt"/>
                <a:cs typeface="+mn-lt"/>
              </a:rPr>
              <a:t> </a:t>
            </a:r>
            <a:r>
              <a:rPr lang="en-US" sz="1400" b="1" dirty="0" err="1">
                <a:ea typeface="+mn-lt"/>
                <a:cs typeface="+mn-lt"/>
              </a:rPr>
              <a:t>çalıştığınızı</a:t>
            </a:r>
            <a:r>
              <a:rPr lang="en-US" sz="1400" b="1" dirty="0">
                <a:ea typeface="+mn-lt"/>
                <a:cs typeface="+mn-lt"/>
              </a:rPr>
              <a:t> </a:t>
            </a:r>
            <a:r>
              <a:rPr lang="en-US" sz="1400" b="1" dirty="0" err="1">
                <a:ea typeface="+mn-lt"/>
                <a:cs typeface="+mn-lt"/>
              </a:rPr>
              <a:t>hayal</a:t>
            </a:r>
            <a:r>
              <a:rPr lang="en-US" sz="1400" b="1" dirty="0">
                <a:ea typeface="+mn-lt"/>
                <a:cs typeface="+mn-lt"/>
              </a:rPr>
              <a:t> </a:t>
            </a:r>
            <a:r>
              <a:rPr lang="en-US" sz="1400" b="1" dirty="0" err="1">
                <a:ea typeface="+mn-lt"/>
                <a:cs typeface="+mn-lt"/>
              </a:rPr>
              <a:t>edin</a:t>
            </a:r>
            <a:r>
              <a:rPr lang="en-US" sz="1400" b="1" dirty="0">
                <a:ea typeface="+mn-lt"/>
                <a:cs typeface="+mn-lt"/>
              </a:rPr>
              <a:t>. </a:t>
            </a:r>
            <a:endParaRPr lang="tr-TR" sz="1400" b="1">
              <a:ea typeface="+mn-lt"/>
              <a:cs typeface="+mn-lt"/>
            </a:endParaRPr>
          </a:p>
          <a:p>
            <a:pPr marL="285750" indent="-285750">
              <a:buFont typeface="Arial"/>
              <a:buChar char="•"/>
            </a:pPr>
            <a:endParaRPr lang="en-US" sz="1400" b="1" dirty="0">
              <a:ea typeface="+mn-lt"/>
              <a:cs typeface="+mn-lt"/>
            </a:endParaRPr>
          </a:p>
          <a:p>
            <a:pPr marL="285750" indent="-285750">
              <a:buFont typeface="Arial"/>
              <a:buChar char="•"/>
            </a:pPr>
            <a:r>
              <a:rPr lang="en-US" sz="1400" b="1" err="1">
                <a:ea typeface="+mn-lt"/>
                <a:cs typeface="+mn-lt"/>
              </a:rPr>
              <a:t>Sisteme</a:t>
            </a:r>
            <a:r>
              <a:rPr lang="en-US" sz="1400" b="1" dirty="0">
                <a:ea typeface="+mn-lt"/>
                <a:cs typeface="+mn-lt"/>
              </a:rPr>
              <a:t> </a:t>
            </a:r>
            <a:r>
              <a:rPr lang="en-US" sz="1400" b="1" err="1">
                <a:ea typeface="+mn-lt"/>
                <a:cs typeface="+mn-lt"/>
              </a:rPr>
              <a:t>girişlerin</a:t>
            </a:r>
            <a:r>
              <a:rPr lang="en-US" sz="1400" b="1" dirty="0">
                <a:ea typeface="+mn-lt"/>
                <a:cs typeface="+mn-lt"/>
              </a:rPr>
              <a:t> </a:t>
            </a:r>
            <a:r>
              <a:rPr lang="en-US" sz="1400" b="1" err="1">
                <a:ea typeface="+mn-lt"/>
                <a:cs typeface="+mn-lt"/>
              </a:rPr>
              <a:t>sınırlı</a:t>
            </a:r>
            <a:r>
              <a:rPr lang="en-US" sz="1400" b="1" dirty="0">
                <a:ea typeface="+mn-lt"/>
                <a:cs typeface="+mn-lt"/>
              </a:rPr>
              <a:t> </a:t>
            </a:r>
            <a:r>
              <a:rPr lang="en-US" sz="1400" b="1" err="1">
                <a:ea typeface="+mn-lt"/>
                <a:cs typeface="+mn-lt"/>
              </a:rPr>
              <a:t>olmasını</a:t>
            </a:r>
            <a:r>
              <a:rPr lang="en-US" sz="1400" b="1" dirty="0">
                <a:ea typeface="+mn-lt"/>
                <a:cs typeface="+mn-lt"/>
              </a:rPr>
              <a:t>, </a:t>
            </a:r>
            <a:r>
              <a:rPr lang="en-US" sz="1400" b="1" err="1">
                <a:ea typeface="+mn-lt"/>
                <a:cs typeface="+mn-lt"/>
              </a:rPr>
              <a:t>sadece</a:t>
            </a:r>
            <a:r>
              <a:rPr lang="en-US" sz="1400" b="1" dirty="0">
                <a:ea typeface="+mn-lt"/>
                <a:cs typeface="+mn-lt"/>
              </a:rPr>
              <a:t> </a:t>
            </a:r>
            <a:r>
              <a:rPr lang="en-US" sz="1400" b="1" err="1">
                <a:ea typeface="+mn-lt"/>
                <a:cs typeface="+mn-lt"/>
              </a:rPr>
              <a:t>onaylanmış</a:t>
            </a:r>
            <a:r>
              <a:rPr lang="en-US" sz="1400" b="1" dirty="0">
                <a:ea typeface="+mn-lt"/>
                <a:cs typeface="+mn-lt"/>
              </a:rPr>
              <a:t> </a:t>
            </a:r>
            <a:r>
              <a:rPr lang="en-US" sz="1400" b="1" err="1">
                <a:ea typeface="+mn-lt"/>
                <a:cs typeface="+mn-lt"/>
              </a:rPr>
              <a:t>kullanıcıların</a:t>
            </a:r>
            <a:r>
              <a:rPr lang="en-US" sz="1400" b="1" dirty="0">
                <a:ea typeface="+mn-lt"/>
                <a:cs typeface="+mn-lt"/>
              </a:rPr>
              <a:t> </a:t>
            </a:r>
            <a:r>
              <a:rPr lang="en-US" sz="1400" b="1" err="1">
                <a:ea typeface="+mn-lt"/>
                <a:cs typeface="+mn-lt"/>
              </a:rPr>
              <a:t>sipariş</a:t>
            </a:r>
            <a:r>
              <a:rPr lang="en-US" sz="1400" b="1" dirty="0">
                <a:ea typeface="+mn-lt"/>
                <a:cs typeface="+mn-lt"/>
              </a:rPr>
              <a:t> </a:t>
            </a:r>
            <a:r>
              <a:rPr lang="en-US" sz="1400" b="1" err="1">
                <a:ea typeface="+mn-lt"/>
                <a:cs typeface="+mn-lt"/>
              </a:rPr>
              <a:t>vermesini</a:t>
            </a:r>
            <a:r>
              <a:rPr lang="en-US" sz="1400" b="1" dirty="0">
                <a:ea typeface="+mn-lt"/>
                <a:cs typeface="+mn-lt"/>
              </a:rPr>
              <a:t> </a:t>
            </a:r>
            <a:r>
              <a:rPr lang="en-US" sz="1400" b="1" err="1">
                <a:ea typeface="+mn-lt"/>
                <a:cs typeface="+mn-lt"/>
              </a:rPr>
              <a:t>istiyorsunuz</a:t>
            </a:r>
            <a:r>
              <a:rPr lang="en-US" sz="1400" b="1" dirty="0">
                <a:ea typeface="+mn-lt"/>
                <a:cs typeface="+mn-lt"/>
              </a:rPr>
              <a:t>. </a:t>
            </a:r>
            <a:endParaRPr lang="tr-TR" sz="1400" b="1">
              <a:ea typeface="+mn-lt"/>
              <a:cs typeface="+mn-lt"/>
            </a:endParaRPr>
          </a:p>
          <a:p>
            <a:pPr marL="285750" indent="-285750">
              <a:buFont typeface="Arial"/>
              <a:buChar char="•"/>
            </a:pPr>
            <a:endParaRPr lang="en-US" sz="1400" b="1" dirty="0">
              <a:ea typeface="+mn-lt"/>
              <a:cs typeface="+mn-lt"/>
            </a:endParaRPr>
          </a:p>
          <a:p>
            <a:pPr marL="285750" indent="-285750">
              <a:buFont typeface="Arial"/>
              <a:buChar char="•"/>
            </a:pPr>
            <a:r>
              <a:rPr lang="en-US" sz="1400" b="1" err="1">
                <a:ea typeface="+mn-lt"/>
                <a:cs typeface="+mn-lt"/>
              </a:rPr>
              <a:t>Ayrıca</a:t>
            </a:r>
            <a:r>
              <a:rPr lang="en-US" sz="1400" b="1" dirty="0">
                <a:ea typeface="+mn-lt"/>
                <a:cs typeface="+mn-lt"/>
              </a:rPr>
              <a:t> </a:t>
            </a:r>
            <a:r>
              <a:rPr lang="en-US" sz="1400" b="1" err="1">
                <a:ea typeface="+mn-lt"/>
                <a:cs typeface="+mn-lt"/>
              </a:rPr>
              <a:t>yönetici</a:t>
            </a:r>
            <a:r>
              <a:rPr lang="en-US" sz="1400" b="1" dirty="0">
                <a:ea typeface="+mn-lt"/>
                <a:cs typeface="+mn-lt"/>
              </a:rPr>
              <a:t> </a:t>
            </a:r>
            <a:r>
              <a:rPr lang="en-US" sz="1400" b="1" err="1">
                <a:ea typeface="+mn-lt"/>
                <a:cs typeface="+mn-lt"/>
              </a:rPr>
              <a:t>yetkisindeki</a:t>
            </a:r>
            <a:r>
              <a:rPr lang="en-US" sz="1400" b="1" dirty="0">
                <a:ea typeface="+mn-lt"/>
                <a:cs typeface="+mn-lt"/>
              </a:rPr>
              <a:t> </a:t>
            </a:r>
            <a:r>
              <a:rPr lang="en-US" sz="1400" b="1" err="1">
                <a:ea typeface="+mn-lt"/>
                <a:cs typeface="+mn-lt"/>
              </a:rPr>
              <a:t>kullanıcıların</a:t>
            </a:r>
            <a:r>
              <a:rPr lang="en-US" sz="1400" b="1" dirty="0">
                <a:ea typeface="+mn-lt"/>
                <a:cs typeface="+mn-lt"/>
              </a:rPr>
              <a:t> da </a:t>
            </a:r>
            <a:r>
              <a:rPr lang="en-US" sz="1400" b="1" err="1">
                <a:ea typeface="+mn-lt"/>
                <a:cs typeface="+mn-lt"/>
              </a:rPr>
              <a:t>tüm</a:t>
            </a:r>
            <a:r>
              <a:rPr lang="en-US" sz="1400" b="1" dirty="0">
                <a:ea typeface="+mn-lt"/>
                <a:cs typeface="+mn-lt"/>
              </a:rPr>
              <a:t> </a:t>
            </a:r>
            <a:r>
              <a:rPr lang="en-US" sz="1400" b="1" err="1">
                <a:ea typeface="+mn-lt"/>
                <a:cs typeface="+mn-lt"/>
              </a:rPr>
              <a:t>siparişlere</a:t>
            </a:r>
            <a:r>
              <a:rPr lang="en-US" sz="1400" b="1" dirty="0">
                <a:ea typeface="+mn-lt"/>
                <a:cs typeface="+mn-lt"/>
              </a:rPr>
              <a:t> tam </a:t>
            </a:r>
            <a:r>
              <a:rPr lang="en-US" sz="1400" b="1" err="1">
                <a:ea typeface="+mn-lt"/>
                <a:cs typeface="+mn-lt"/>
              </a:rPr>
              <a:t>erişim</a:t>
            </a:r>
            <a:r>
              <a:rPr lang="en-US" sz="1400" b="1" dirty="0">
                <a:ea typeface="+mn-lt"/>
                <a:cs typeface="+mn-lt"/>
              </a:rPr>
              <a:t> </a:t>
            </a:r>
            <a:r>
              <a:rPr lang="en-US" sz="1400" b="1" err="1">
                <a:ea typeface="+mn-lt"/>
                <a:cs typeface="+mn-lt"/>
              </a:rPr>
              <a:t>yetkisi</a:t>
            </a:r>
            <a:r>
              <a:rPr lang="en-US" sz="1400" b="1" dirty="0">
                <a:ea typeface="+mn-lt"/>
                <a:cs typeface="+mn-lt"/>
              </a:rPr>
              <a:t> </a:t>
            </a:r>
            <a:r>
              <a:rPr lang="en-US" sz="1400" b="1" err="1">
                <a:ea typeface="+mn-lt"/>
                <a:cs typeface="+mn-lt"/>
              </a:rPr>
              <a:t>olmalı</a:t>
            </a:r>
            <a:r>
              <a:rPr lang="en-US" sz="1400" b="1" dirty="0">
                <a:ea typeface="+mn-lt"/>
                <a:cs typeface="+mn-lt"/>
              </a:rPr>
              <a:t>.</a:t>
            </a:r>
            <a:endParaRPr lang="tr-TR" sz="1400" b="1">
              <a:ea typeface="+mn-lt"/>
              <a:cs typeface="+mn-lt"/>
            </a:endParaRPr>
          </a:p>
          <a:p>
            <a:pPr marL="285750" indent="-285750">
              <a:buFont typeface="Arial"/>
              <a:buChar char="•"/>
            </a:pPr>
            <a:endParaRPr lang="en-US" sz="1400" b="1" dirty="0">
              <a:ea typeface="+mn-lt"/>
              <a:cs typeface="+mn-lt"/>
            </a:endParaRPr>
          </a:p>
          <a:p>
            <a:r>
              <a:rPr lang="en-US" sz="1400" b="1" i="1" dirty="0">
                <a:solidFill>
                  <a:srgbClr val="C00000"/>
                </a:solidFill>
                <a:ea typeface="+mn-lt"/>
                <a:cs typeface="+mn-lt"/>
              </a:rPr>
              <a:t>Bir </a:t>
            </a:r>
            <a:r>
              <a:rPr lang="en-US" sz="1400" b="1" i="1" dirty="0" err="1">
                <a:solidFill>
                  <a:srgbClr val="C00000"/>
                </a:solidFill>
                <a:ea typeface="+mn-lt"/>
                <a:cs typeface="+mn-lt"/>
              </a:rPr>
              <a:t>süre</a:t>
            </a:r>
            <a:r>
              <a:rPr lang="en-US" sz="1400" b="1" i="1" dirty="0">
                <a:solidFill>
                  <a:srgbClr val="C00000"/>
                </a:solidFill>
                <a:ea typeface="+mn-lt"/>
                <a:cs typeface="+mn-lt"/>
              </a:rPr>
              <a:t> </a:t>
            </a:r>
            <a:r>
              <a:rPr lang="en-US" sz="1400" b="1" i="1" dirty="0" err="1">
                <a:solidFill>
                  <a:srgbClr val="C00000"/>
                </a:solidFill>
                <a:ea typeface="+mn-lt"/>
                <a:cs typeface="+mn-lt"/>
              </a:rPr>
              <a:t>düşündükten</a:t>
            </a:r>
            <a:r>
              <a:rPr lang="en-US" sz="1400" b="1" i="1" dirty="0">
                <a:solidFill>
                  <a:srgbClr val="C00000"/>
                </a:solidFill>
                <a:ea typeface="+mn-lt"/>
                <a:cs typeface="+mn-lt"/>
              </a:rPr>
              <a:t> </a:t>
            </a:r>
            <a:r>
              <a:rPr lang="en-US" sz="1400" b="1" i="1" dirty="0" err="1">
                <a:solidFill>
                  <a:srgbClr val="C00000"/>
                </a:solidFill>
                <a:ea typeface="+mn-lt"/>
                <a:cs typeface="+mn-lt"/>
              </a:rPr>
              <a:t>sonra</a:t>
            </a:r>
            <a:r>
              <a:rPr lang="en-US" sz="1400" b="1" i="1" dirty="0">
                <a:solidFill>
                  <a:srgbClr val="C00000"/>
                </a:solidFill>
                <a:ea typeface="+mn-lt"/>
                <a:cs typeface="+mn-lt"/>
              </a:rPr>
              <a:t> </a:t>
            </a:r>
            <a:r>
              <a:rPr lang="en-US" sz="1400" b="1" i="1" dirty="0" err="1">
                <a:solidFill>
                  <a:srgbClr val="C00000"/>
                </a:solidFill>
                <a:ea typeface="+mn-lt"/>
                <a:cs typeface="+mn-lt"/>
              </a:rPr>
              <a:t>bu</a:t>
            </a:r>
            <a:r>
              <a:rPr lang="en-US" sz="1400" b="1" i="1" dirty="0">
                <a:solidFill>
                  <a:srgbClr val="C00000"/>
                </a:solidFill>
                <a:ea typeface="+mn-lt"/>
                <a:cs typeface="+mn-lt"/>
              </a:rPr>
              <a:t> </a:t>
            </a:r>
            <a:r>
              <a:rPr lang="en-US" sz="1400" b="1" i="1" dirty="0" err="1">
                <a:solidFill>
                  <a:srgbClr val="C00000"/>
                </a:solidFill>
                <a:ea typeface="+mn-lt"/>
                <a:cs typeface="+mn-lt"/>
              </a:rPr>
              <a:t>kontrollerin</a:t>
            </a:r>
            <a:r>
              <a:rPr lang="en-US" sz="1400" b="1" i="1" dirty="0">
                <a:solidFill>
                  <a:srgbClr val="C00000"/>
                </a:solidFill>
                <a:ea typeface="+mn-lt"/>
                <a:cs typeface="+mn-lt"/>
              </a:rPr>
              <a:t> </a:t>
            </a:r>
            <a:r>
              <a:rPr lang="en-US" sz="1400" b="1" i="1" dirty="0" err="1">
                <a:solidFill>
                  <a:srgbClr val="C00000"/>
                </a:solidFill>
                <a:ea typeface="+mn-lt"/>
                <a:cs typeface="+mn-lt"/>
              </a:rPr>
              <a:t>sırayla</a:t>
            </a:r>
            <a:r>
              <a:rPr lang="en-US" sz="1400" b="1" i="1" dirty="0">
                <a:solidFill>
                  <a:srgbClr val="C00000"/>
                </a:solidFill>
                <a:ea typeface="+mn-lt"/>
                <a:cs typeface="+mn-lt"/>
              </a:rPr>
              <a:t> </a:t>
            </a:r>
            <a:r>
              <a:rPr lang="en-US" sz="1400" b="1" i="1" dirty="0" err="1">
                <a:solidFill>
                  <a:srgbClr val="C00000"/>
                </a:solidFill>
                <a:ea typeface="+mn-lt"/>
                <a:cs typeface="+mn-lt"/>
              </a:rPr>
              <a:t>yapılması</a:t>
            </a:r>
            <a:r>
              <a:rPr lang="en-US" sz="1400" b="1" i="1" dirty="0">
                <a:solidFill>
                  <a:srgbClr val="C00000"/>
                </a:solidFill>
                <a:ea typeface="+mn-lt"/>
                <a:cs typeface="+mn-lt"/>
              </a:rPr>
              <a:t> </a:t>
            </a:r>
            <a:r>
              <a:rPr lang="en-US" sz="1400" b="1" i="1" dirty="0" err="1">
                <a:solidFill>
                  <a:srgbClr val="C00000"/>
                </a:solidFill>
                <a:ea typeface="+mn-lt"/>
                <a:cs typeface="+mn-lt"/>
              </a:rPr>
              <a:t>gerektiğini</a:t>
            </a:r>
            <a:r>
              <a:rPr lang="en-US" sz="1400" b="1" i="1" dirty="0">
                <a:solidFill>
                  <a:srgbClr val="C00000"/>
                </a:solidFill>
                <a:ea typeface="+mn-lt"/>
                <a:cs typeface="+mn-lt"/>
              </a:rPr>
              <a:t> </a:t>
            </a:r>
            <a:r>
              <a:rPr lang="en-US" sz="1400" b="1" i="1" dirty="0" err="1">
                <a:solidFill>
                  <a:srgbClr val="C00000"/>
                </a:solidFill>
                <a:ea typeface="+mn-lt"/>
                <a:cs typeface="+mn-lt"/>
              </a:rPr>
              <a:t>farkettiniz</a:t>
            </a:r>
            <a:r>
              <a:rPr lang="en-US" sz="1400" b="1" i="1" dirty="0">
                <a:solidFill>
                  <a:srgbClr val="C00000"/>
                </a:solidFill>
                <a:ea typeface="+mn-lt"/>
                <a:cs typeface="+mn-lt"/>
              </a:rPr>
              <a:t>. </a:t>
            </a:r>
          </a:p>
          <a:p>
            <a:pPr marL="285750" indent="-285750">
              <a:buFont typeface="Arial"/>
              <a:buChar char="•"/>
            </a:pPr>
            <a:endParaRPr lang="en-US" sz="1400" b="1" dirty="0">
              <a:ea typeface="+mn-lt"/>
              <a:cs typeface="+mn-lt"/>
            </a:endParaRPr>
          </a:p>
          <a:p>
            <a:pPr marL="285750" indent="-285750">
              <a:buFont typeface="Arial"/>
              <a:buChar char="•"/>
            </a:pPr>
            <a:r>
              <a:rPr lang="en-US" sz="1400" b="1" err="1">
                <a:ea typeface="+mn-lt"/>
                <a:cs typeface="+mn-lt"/>
              </a:rPr>
              <a:t>Uygulama</a:t>
            </a:r>
            <a:r>
              <a:rPr lang="en-US" sz="1400" b="1" dirty="0">
                <a:ea typeface="+mn-lt"/>
                <a:cs typeface="+mn-lt"/>
              </a:rPr>
              <a:t> </a:t>
            </a:r>
            <a:r>
              <a:rPr lang="en-US" sz="1400" b="1" err="1">
                <a:ea typeface="+mn-lt"/>
                <a:cs typeface="+mn-lt"/>
              </a:rPr>
              <a:t>kullanıcı</a:t>
            </a:r>
            <a:r>
              <a:rPr lang="en-US" sz="1400" b="1" dirty="0">
                <a:ea typeface="+mn-lt"/>
                <a:cs typeface="+mn-lt"/>
              </a:rPr>
              <a:t> </a:t>
            </a:r>
            <a:r>
              <a:rPr lang="en-US" sz="1400" b="1" err="1">
                <a:ea typeface="+mn-lt"/>
                <a:cs typeface="+mn-lt"/>
              </a:rPr>
              <a:t>giriş</a:t>
            </a:r>
            <a:r>
              <a:rPr lang="en-US" sz="1400" b="1" dirty="0">
                <a:ea typeface="+mn-lt"/>
                <a:cs typeface="+mn-lt"/>
              </a:rPr>
              <a:t> </a:t>
            </a:r>
            <a:r>
              <a:rPr lang="en-US" sz="1400" b="1" err="1">
                <a:ea typeface="+mn-lt"/>
                <a:cs typeface="+mn-lt"/>
              </a:rPr>
              <a:t>bilgileri</a:t>
            </a:r>
            <a:r>
              <a:rPr lang="en-US" sz="1400" b="1" dirty="0">
                <a:ea typeface="+mn-lt"/>
                <a:cs typeface="+mn-lt"/>
              </a:rPr>
              <a:t> </a:t>
            </a:r>
            <a:r>
              <a:rPr lang="en-US" sz="1400" b="1" err="1">
                <a:ea typeface="+mn-lt"/>
                <a:cs typeface="+mn-lt"/>
              </a:rPr>
              <a:t>içeren</a:t>
            </a:r>
            <a:r>
              <a:rPr lang="en-US" sz="1400" b="1" dirty="0">
                <a:ea typeface="+mn-lt"/>
                <a:cs typeface="+mn-lt"/>
              </a:rPr>
              <a:t> </a:t>
            </a:r>
            <a:r>
              <a:rPr lang="en-US" sz="1400" b="1" err="1">
                <a:ea typeface="+mn-lt"/>
                <a:cs typeface="+mn-lt"/>
              </a:rPr>
              <a:t>bir</a:t>
            </a:r>
            <a:r>
              <a:rPr lang="en-US" sz="1400" b="1" dirty="0">
                <a:ea typeface="+mn-lt"/>
                <a:cs typeface="+mn-lt"/>
              </a:rPr>
              <a:t> </a:t>
            </a:r>
            <a:r>
              <a:rPr lang="en-US" sz="1400" b="1" err="1">
                <a:ea typeface="+mn-lt"/>
                <a:cs typeface="+mn-lt"/>
              </a:rPr>
              <a:t>istek</a:t>
            </a:r>
            <a:r>
              <a:rPr lang="en-US" sz="1400" b="1" dirty="0">
                <a:ea typeface="+mn-lt"/>
                <a:cs typeface="+mn-lt"/>
              </a:rPr>
              <a:t> </a:t>
            </a:r>
            <a:r>
              <a:rPr lang="en-US" sz="1400" b="1" err="1">
                <a:ea typeface="+mn-lt"/>
                <a:cs typeface="+mn-lt"/>
              </a:rPr>
              <a:t>aldığında</a:t>
            </a:r>
            <a:r>
              <a:rPr lang="en-US" sz="1400" b="1" dirty="0">
                <a:ea typeface="+mn-lt"/>
                <a:cs typeface="+mn-lt"/>
              </a:rPr>
              <a:t> </a:t>
            </a:r>
            <a:r>
              <a:rPr lang="en-US" sz="1400" b="1" err="1">
                <a:ea typeface="+mn-lt"/>
                <a:cs typeface="+mn-lt"/>
              </a:rPr>
              <a:t>kullanıcıyı</a:t>
            </a:r>
            <a:r>
              <a:rPr lang="en-US" sz="1400" b="1" dirty="0">
                <a:ea typeface="+mn-lt"/>
                <a:cs typeface="+mn-lt"/>
              </a:rPr>
              <a:t> </a:t>
            </a:r>
            <a:r>
              <a:rPr lang="en-US" sz="1400" b="1" err="1">
                <a:ea typeface="+mn-lt"/>
                <a:cs typeface="+mn-lt"/>
              </a:rPr>
              <a:t>doğrulamayı</a:t>
            </a:r>
            <a:r>
              <a:rPr lang="en-US" sz="1400" b="1" dirty="0">
                <a:ea typeface="+mn-lt"/>
                <a:cs typeface="+mn-lt"/>
              </a:rPr>
              <a:t> </a:t>
            </a:r>
            <a:r>
              <a:rPr lang="en-US" sz="1400" b="1" err="1">
                <a:ea typeface="+mn-lt"/>
                <a:cs typeface="+mn-lt"/>
              </a:rPr>
              <a:t>deneyebilir</a:t>
            </a:r>
            <a:r>
              <a:rPr lang="en-US" sz="1400" b="1" dirty="0">
                <a:ea typeface="+mn-lt"/>
                <a:cs typeface="+mn-lt"/>
              </a:rPr>
              <a:t>. </a:t>
            </a:r>
            <a:endParaRPr lang="en-US">
              <a:ea typeface="+mn-lt"/>
              <a:cs typeface="+mn-lt"/>
            </a:endParaRPr>
          </a:p>
          <a:p>
            <a:pPr marL="285750" indent="-285750">
              <a:buFont typeface="Arial"/>
              <a:buChar char="•"/>
            </a:pPr>
            <a:endParaRPr lang="en-US" sz="1400" b="1" dirty="0">
              <a:ea typeface="+mn-lt"/>
              <a:cs typeface="+mn-lt"/>
            </a:endParaRPr>
          </a:p>
          <a:p>
            <a:pPr marL="285750" indent="-285750">
              <a:buFont typeface="Arial"/>
              <a:buChar char="•"/>
            </a:pPr>
            <a:r>
              <a:rPr lang="en-US" sz="1400" b="1" i="1" u="sng" dirty="0" err="1">
                <a:ea typeface="+mn-lt"/>
                <a:cs typeface="+mn-lt"/>
              </a:rPr>
              <a:t>Eğer</a:t>
            </a:r>
            <a:r>
              <a:rPr lang="en-US" sz="1400" b="1" i="1" u="sng" dirty="0">
                <a:ea typeface="+mn-lt"/>
                <a:cs typeface="+mn-lt"/>
              </a:rPr>
              <a:t> </a:t>
            </a:r>
            <a:r>
              <a:rPr lang="en-US" sz="1400" b="1" i="1" u="sng" dirty="0" err="1">
                <a:ea typeface="+mn-lt"/>
                <a:cs typeface="+mn-lt"/>
              </a:rPr>
              <a:t>giriş</a:t>
            </a:r>
            <a:r>
              <a:rPr lang="en-US" sz="1400" b="1" i="1" u="sng" dirty="0">
                <a:ea typeface="+mn-lt"/>
                <a:cs typeface="+mn-lt"/>
              </a:rPr>
              <a:t> </a:t>
            </a:r>
            <a:r>
              <a:rPr lang="en-US" sz="1400" b="1" i="1" u="sng" dirty="0" err="1">
                <a:ea typeface="+mn-lt"/>
                <a:cs typeface="+mn-lt"/>
              </a:rPr>
              <a:t>bilgileri</a:t>
            </a:r>
            <a:r>
              <a:rPr lang="en-US" sz="1400" b="1" i="1" u="sng" dirty="0">
                <a:ea typeface="+mn-lt"/>
                <a:cs typeface="+mn-lt"/>
              </a:rPr>
              <a:t> </a:t>
            </a:r>
            <a:r>
              <a:rPr lang="en-US" sz="1400" b="1" i="1" u="sng" dirty="0" err="1">
                <a:ea typeface="+mn-lt"/>
                <a:cs typeface="+mn-lt"/>
              </a:rPr>
              <a:t>hatalıysa</a:t>
            </a:r>
            <a:r>
              <a:rPr lang="en-US" sz="1400" b="1" i="1" u="sng" dirty="0">
                <a:ea typeface="+mn-lt"/>
                <a:cs typeface="+mn-lt"/>
              </a:rPr>
              <a:t> </a:t>
            </a:r>
            <a:r>
              <a:rPr lang="en-US" sz="1400" b="1" i="1" u="sng" dirty="0" err="1">
                <a:ea typeface="+mn-lt"/>
                <a:cs typeface="+mn-lt"/>
              </a:rPr>
              <a:t>diğer</a:t>
            </a:r>
            <a:r>
              <a:rPr lang="en-US" sz="1400" b="1" i="1" u="sng" dirty="0">
                <a:ea typeface="+mn-lt"/>
                <a:cs typeface="+mn-lt"/>
              </a:rPr>
              <a:t> </a:t>
            </a:r>
            <a:r>
              <a:rPr lang="en-US" sz="1400" b="1" i="1" u="sng" dirty="0" err="1">
                <a:ea typeface="+mn-lt"/>
                <a:cs typeface="+mn-lt"/>
              </a:rPr>
              <a:t>kontrolleri</a:t>
            </a:r>
            <a:r>
              <a:rPr lang="en-US" sz="1400" b="1" i="1" u="sng" dirty="0">
                <a:ea typeface="+mn-lt"/>
                <a:cs typeface="+mn-lt"/>
              </a:rPr>
              <a:t> </a:t>
            </a:r>
            <a:r>
              <a:rPr lang="en-US" sz="1400" b="1" i="1" u="sng" dirty="0" err="1">
                <a:ea typeface="+mn-lt"/>
                <a:cs typeface="+mn-lt"/>
              </a:rPr>
              <a:t>yapmanıza</a:t>
            </a:r>
            <a:r>
              <a:rPr lang="en-US" sz="1400" b="1" i="1" u="sng" dirty="0">
                <a:ea typeface="+mn-lt"/>
                <a:cs typeface="+mn-lt"/>
              </a:rPr>
              <a:t> </a:t>
            </a:r>
            <a:r>
              <a:rPr lang="en-US" sz="1400" b="1" i="1" u="sng" dirty="0" err="1">
                <a:ea typeface="+mn-lt"/>
                <a:cs typeface="+mn-lt"/>
              </a:rPr>
              <a:t>gerek</a:t>
            </a:r>
            <a:r>
              <a:rPr lang="en-US" sz="1400" b="1" i="1" u="sng" dirty="0">
                <a:ea typeface="+mn-lt"/>
                <a:cs typeface="+mn-lt"/>
              </a:rPr>
              <a:t> </a:t>
            </a:r>
            <a:r>
              <a:rPr lang="en-US" sz="1400" b="1" i="1" u="sng" dirty="0" err="1">
                <a:ea typeface="+mn-lt"/>
                <a:cs typeface="+mn-lt"/>
              </a:rPr>
              <a:t>olmayacaktır</a:t>
            </a:r>
            <a:r>
              <a:rPr lang="en-US" sz="1400" b="1" i="1" u="sng" dirty="0">
                <a:ea typeface="+mn-lt"/>
                <a:cs typeface="+mn-lt"/>
              </a:rPr>
              <a:t>.</a:t>
            </a:r>
            <a:endParaRPr lang="en-US" i="1" u="sng"/>
          </a:p>
          <a:p>
            <a:endParaRPr lang="en-US" sz="1400" b="1" i="1" dirty="0">
              <a:ea typeface="+mn-lt"/>
              <a:cs typeface="+mn-lt"/>
            </a:endParaRPr>
          </a:p>
          <a:p>
            <a:pPr>
              <a:lnSpc>
                <a:spcPct val="150000"/>
              </a:lnSpc>
              <a:spcAft>
                <a:spcPts val="600"/>
              </a:spcAft>
            </a:pPr>
            <a:endParaRPr lang="en-US" b="1" i="1" dirty="0">
              <a:ea typeface="+mn-lt"/>
              <a:cs typeface="+mn-lt"/>
            </a:endParaRPr>
          </a:p>
        </p:txBody>
      </p:sp>
      <p:pic>
        <p:nvPicPr>
          <p:cNvPr id="4" name="Resim 4" descr="metin içeren bir resim&#10;&#10;Açıklama otomatik olarak oluşturuldu">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3097196" y="2250809"/>
            <a:ext cx="5706414" cy="334275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EA36A506-56D6-69FA-536D-AA04C497D28D}"/>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24 / 29</a:t>
            </a:r>
          </a:p>
        </p:txBody>
      </p:sp>
    </p:spTree>
    <p:extLst>
      <p:ext uri="{BB962C8B-B14F-4D97-AF65-F5344CB8AC3E}">
        <p14:creationId xmlns:p14="http://schemas.microsoft.com/office/powerpoint/2010/main" val="3727741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229676" y="105165"/>
            <a:ext cx="11573040" cy="17055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1400" b="1" i="1" dirty="0">
                <a:ea typeface="+mn-lt"/>
                <a:cs typeface="+mn-lt"/>
              </a:rPr>
              <a:t>Az </a:t>
            </a:r>
            <a:r>
              <a:rPr lang="en-US" sz="1400" b="1" i="1" dirty="0" err="1">
                <a:ea typeface="+mn-lt"/>
                <a:cs typeface="+mn-lt"/>
              </a:rPr>
              <a:t>önceki</a:t>
            </a:r>
            <a:r>
              <a:rPr lang="en-US" sz="1400" b="1" i="1" dirty="0">
                <a:ea typeface="+mn-lt"/>
                <a:cs typeface="+mn-lt"/>
              </a:rPr>
              <a:t> </a:t>
            </a:r>
            <a:r>
              <a:rPr lang="en-US" sz="1400" b="1" i="1" dirty="0" err="1">
                <a:ea typeface="+mn-lt"/>
                <a:cs typeface="+mn-lt"/>
              </a:rPr>
              <a:t>örnekte</a:t>
            </a:r>
            <a:r>
              <a:rPr lang="en-US" sz="1400" b="1" i="1" dirty="0">
                <a:ea typeface="+mn-lt"/>
                <a:cs typeface="+mn-lt"/>
              </a:rPr>
              <a:t> her </a:t>
            </a:r>
            <a:r>
              <a:rPr lang="en-US" sz="1400" b="1" i="1" dirty="0" err="1">
                <a:ea typeface="+mn-lt"/>
                <a:cs typeface="+mn-lt"/>
              </a:rPr>
              <a:t>adım</a:t>
            </a:r>
            <a:r>
              <a:rPr lang="en-US" sz="1400" b="1" i="1" dirty="0">
                <a:ea typeface="+mn-lt"/>
                <a:cs typeface="+mn-lt"/>
              </a:rPr>
              <a:t>, </a:t>
            </a:r>
            <a:r>
              <a:rPr lang="en-US" sz="1400" b="1" i="1" dirty="0" err="1">
                <a:ea typeface="+mn-lt"/>
                <a:cs typeface="+mn-lt"/>
              </a:rPr>
              <a:t>tek</a:t>
            </a:r>
            <a:r>
              <a:rPr lang="en-US" sz="1400" b="1" i="1" dirty="0">
                <a:ea typeface="+mn-lt"/>
                <a:cs typeface="+mn-lt"/>
              </a:rPr>
              <a:t> </a:t>
            </a:r>
            <a:r>
              <a:rPr lang="en-US" sz="1400" b="1" i="1" dirty="0" err="1">
                <a:ea typeface="+mn-lt"/>
                <a:cs typeface="+mn-lt"/>
              </a:rPr>
              <a:t>bir</a:t>
            </a:r>
            <a:r>
              <a:rPr lang="en-US" sz="1400" b="1" i="1" dirty="0">
                <a:ea typeface="+mn-lt"/>
                <a:cs typeface="+mn-lt"/>
              </a:rPr>
              <a:t> </a:t>
            </a:r>
            <a:r>
              <a:rPr lang="en-US" sz="1400" b="1" i="1" dirty="0" err="1">
                <a:ea typeface="+mn-lt"/>
                <a:cs typeface="+mn-lt"/>
              </a:rPr>
              <a:t>kontrol</a:t>
            </a:r>
            <a:r>
              <a:rPr lang="en-US" sz="1400" b="1" i="1" dirty="0">
                <a:ea typeface="+mn-lt"/>
                <a:cs typeface="+mn-lt"/>
              </a:rPr>
              <a:t> </a:t>
            </a:r>
            <a:r>
              <a:rPr lang="en-US" sz="1400" b="1" i="1" dirty="0" err="1">
                <a:ea typeface="+mn-lt"/>
                <a:cs typeface="+mn-lt"/>
              </a:rPr>
              <a:t>metodu</a:t>
            </a:r>
            <a:r>
              <a:rPr lang="en-US" sz="1400" b="1" i="1" dirty="0">
                <a:ea typeface="+mn-lt"/>
                <a:cs typeface="+mn-lt"/>
              </a:rPr>
              <a:t> </a:t>
            </a:r>
            <a:r>
              <a:rPr lang="en-US" sz="1400" b="1" i="1" dirty="0" err="1">
                <a:ea typeface="+mn-lt"/>
                <a:cs typeface="+mn-lt"/>
              </a:rPr>
              <a:t>içeren</a:t>
            </a:r>
            <a:r>
              <a:rPr lang="en-US" sz="1400" b="1" i="1" dirty="0">
                <a:ea typeface="+mn-lt"/>
                <a:cs typeface="+mn-lt"/>
              </a:rPr>
              <a:t> </a:t>
            </a:r>
            <a:r>
              <a:rPr lang="en-US" sz="1400" b="1" i="1" dirty="0" err="1">
                <a:ea typeface="+mn-lt"/>
                <a:cs typeface="+mn-lt"/>
              </a:rPr>
              <a:t>bağımsız</a:t>
            </a:r>
            <a:r>
              <a:rPr lang="en-US" sz="1400" b="1" i="1" dirty="0">
                <a:ea typeface="+mn-lt"/>
                <a:cs typeface="+mn-lt"/>
              </a:rPr>
              <a:t> </a:t>
            </a:r>
            <a:r>
              <a:rPr lang="en-US" sz="1400" b="1" i="1" dirty="0" err="1">
                <a:ea typeface="+mn-lt"/>
                <a:cs typeface="+mn-lt"/>
              </a:rPr>
              <a:t>bir</a:t>
            </a:r>
            <a:r>
              <a:rPr lang="en-US" sz="1400" b="1" i="1" dirty="0">
                <a:ea typeface="+mn-lt"/>
                <a:cs typeface="+mn-lt"/>
              </a:rPr>
              <a:t> </a:t>
            </a:r>
            <a:r>
              <a:rPr lang="en-US" sz="1400" b="1" i="1" dirty="0" err="1">
                <a:ea typeface="+mn-lt"/>
                <a:cs typeface="+mn-lt"/>
              </a:rPr>
              <a:t>işleyici</a:t>
            </a:r>
            <a:r>
              <a:rPr lang="en-US" sz="1400" b="1" i="1" dirty="0">
                <a:ea typeface="+mn-lt"/>
                <a:cs typeface="+mn-lt"/>
              </a:rPr>
              <a:t> </a:t>
            </a:r>
            <a:r>
              <a:rPr lang="en-US" sz="1400" b="1" i="1" dirty="0" err="1">
                <a:ea typeface="+mn-lt"/>
                <a:cs typeface="+mn-lt"/>
              </a:rPr>
              <a:t>sınıfa</a:t>
            </a:r>
            <a:r>
              <a:rPr lang="en-US" sz="1400" b="1" i="1" dirty="0">
                <a:ea typeface="+mn-lt"/>
                <a:cs typeface="+mn-lt"/>
              </a:rPr>
              <a:t> (handler class) </a:t>
            </a:r>
            <a:r>
              <a:rPr lang="en-US" sz="1400" b="1" i="1" dirty="0" err="1">
                <a:ea typeface="+mn-lt"/>
                <a:cs typeface="+mn-lt"/>
              </a:rPr>
              <a:t>dönüştürülür</a:t>
            </a:r>
            <a:r>
              <a:rPr lang="en-US" sz="1400" b="1" i="1" dirty="0">
                <a:ea typeface="+mn-lt"/>
                <a:cs typeface="+mn-lt"/>
              </a:rPr>
              <a:t>. </a:t>
            </a:r>
            <a:endParaRPr lang="en-US" sz="1400" b="1" i="1">
              <a:ea typeface="+mn-lt"/>
              <a:cs typeface="+mn-lt"/>
            </a:endParaRPr>
          </a:p>
          <a:p>
            <a:endParaRPr lang="en-US" sz="1400" b="1" i="1" dirty="0">
              <a:ea typeface="+mn-lt"/>
              <a:cs typeface="+mn-lt"/>
            </a:endParaRPr>
          </a:p>
          <a:p>
            <a:r>
              <a:rPr lang="en-US" sz="1400" b="1" i="1" err="1">
                <a:ea typeface="+mn-lt"/>
                <a:cs typeface="+mn-lt"/>
              </a:rPr>
              <a:t>Sorumluluk</a:t>
            </a:r>
            <a:r>
              <a:rPr lang="en-US" sz="1400" b="1" i="1" dirty="0">
                <a:ea typeface="+mn-lt"/>
                <a:cs typeface="+mn-lt"/>
              </a:rPr>
              <a:t> </a:t>
            </a:r>
            <a:r>
              <a:rPr lang="en-US" sz="1400" b="1" i="1" err="1">
                <a:ea typeface="+mn-lt"/>
                <a:cs typeface="+mn-lt"/>
              </a:rPr>
              <a:t>zinciri</a:t>
            </a:r>
            <a:r>
              <a:rPr lang="en-US" sz="1400" b="1" i="1" dirty="0">
                <a:ea typeface="+mn-lt"/>
                <a:cs typeface="+mn-lt"/>
              </a:rPr>
              <a:t> </a:t>
            </a:r>
            <a:r>
              <a:rPr lang="en-US" sz="1400" b="1" i="1" err="1">
                <a:ea typeface="+mn-lt"/>
                <a:cs typeface="+mn-lt"/>
              </a:rPr>
              <a:t>deseni</a:t>
            </a:r>
            <a:r>
              <a:rPr lang="en-US" sz="1400" b="1" i="1" dirty="0">
                <a:ea typeface="+mn-lt"/>
                <a:cs typeface="+mn-lt"/>
              </a:rPr>
              <a:t> </a:t>
            </a:r>
            <a:r>
              <a:rPr lang="en-US" sz="1400" b="1" i="1" err="1">
                <a:ea typeface="+mn-lt"/>
                <a:cs typeface="+mn-lt"/>
              </a:rPr>
              <a:t>bu</a:t>
            </a:r>
            <a:r>
              <a:rPr lang="en-US" sz="1400" b="1" i="1" dirty="0">
                <a:ea typeface="+mn-lt"/>
                <a:cs typeface="+mn-lt"/>
              </a:rPr>
              <a:t> </a:t>
            </a:r>
            <a:r>
              <a:rPr lang="en-US" sz="1400" b="1" i="1" err="1">
                <a:ea typeface="+mn-lt"/>
                <a:cs typeface="+mn-lt"/>
              </a:rPr>
              <a:t>işleyici</a:t>
            </a:r>
            <a:r>
              <a:rPr lang="en-US" sz="1400" b="1" i="1" dirty="0">
                <a:ea typeface="+mn-lt"/>
                <a:cs typeface="+mn-lt"/>
              </a:rPr>
              <a:t> </a:t>
            </a:r>
            <a:r>
              <a:rPr lang="en-US" sz="1400" b="1" i="1" err="1">
                <a:ea typeface="+mn-lt"/>
                <a:cs typeface="+mn-lt"/>
              </a:rPr>
              <a:t>sınıfları</a:t>
            </a:r>
            <a:r>
              <a:rPr lang="en-US" sz="1400" b="1" i="1" dirty="0">
                <a:ea typeface="+mn-lt"/>
                <a:cs typeface="+mn-lt"/>
              </a:rPr>
              <a:t> </a:t>
            </a:r>
            <a:r>
              <a:rPr lang="en-US" sz="1400" b="1" i="1" err="1">
                <a:ea typeface="+mn-lt"/>
                <a:cs typeface="+mn-lt"/>
              </a:rPr>
              <a:t>bir</a:t>
            </a:r>
            <a:r>
              <a:rPr lang="en-US" sz="1400" b="1" i="1" dirty="0">
                <a:ea typeface="+mn-lt"/>
                <a:cs typeface="+mn-lt"/>
              </a:rPr>
              <a:t> </a:t>
            </a:r>
            <a:r>
              <a:rPr lang="en-US" sz="1400" b="1" i="1" err="1">
                <a:ea typeface="+mn-lt"/>
                <a:cs typeface="+mn-lt"/>
              </a:rPr>
              <a:t>zincir</a:t>
            </a:r>
            <a:r>
              <a:rPr lang="en-US" sz="1400" b="1" i="1" dirty="0">
                <a:ea typeface="+mn-lt"/>
                <a:cs typeface="+mn-lt"/>
              </a:rPr>
              <a:t> </a:t>
            </a:r>
            <a:r>
              <a:rPr lang="en-US" sz="1400" b="1" i="1" err="1">
                <a:ea typeface="+mn-lt"/>
                <a:cs typeface="+mn-lt"/>
              </a:rPr>
              <a:t>şeklinde</a:t>
            </a:r>
            <a:r>
              <a:rPr lang="en-US" sz="1400" b="1" i="1" dirty="0">
                <a:ea typeface="+mn-lt"/>
                <a:cs typeface="+mn-lt"/>
              </a:rPr>
              <a:t> </a:t>
            </a:r>
            <a:r>
              <a:rPr lang="en-US" sz="1400" b="1" i="1" err="1">
                <a:ea typeface="+mn-lt"/>
                <a:cs typeface="+mn-lt"/>
              </a:rPr>
              <a:t>birbirine</a:t>
            </a:r>
            <a:r>
              <a:rPr lang="en-US" sz="1400" b="1" i="1" dirty="0">
                <a:ea typeface="+mn-lt"/>
                <a:cs typeface="+mn-lt"/>
              </a:rPr>
              <a:t> </a:t>
            </a:r>
            <a:r>
              <a:rPr lang="en-US" sz="1400" b="1" i="1" err="1">
                <a:ea typeface="+mn-lt"/>
                <a:cs typeface="+mn-lt"/>
              </a:rPr>
              <a:t>bağlamanızı</a:t>
            </a:r>
            <a:r>
              <a:rPr lang="en-US" sz="1400" b="1" i="1" dirty="0">
                <a:ea typeface="+mn-lt"/>
                <a:cs typeface="+mn-lt"/>
              </a:rPr>
              <a:t> </a:t>
            </a:r>
            <a:r>
              <a:rPr lang="en-US" sz="1400" b="1" i="1" err="1">
                <a:ea typeface="+mn-lt"/>
                <a:cs typeface="+mn-lt"/>
              </a:rPr>
              <a:t>önerir</a:t>
            </a:r>
            <a:r>
              <a:rPr lang="en-US" sz="1400" b="1" i="1" dirty="0">
                <a:ea typeface="+mn-lt"/>
                <a:cs typeface="+mn-lt"/>
              </a:rPr>
              <a:t>. </a:t>
            </a:r>
            <a:r>
              <a:rPr lang="en-US" sz="1400" b="1" i="1" err="1">
                <a:ea typeface="+mn-lt"/>
                <a:cs typeface="+mn-lt"/>
              </a:rPr>
              <a:t>Zincirdeki</a:t>
            </a:r>
            <a:r>
              <a:rPr lang="en-US" sz="1400" b="1" i="1" dirty="0">
                <a:ea typeface="+mn-lt"/>
                <a:cs typeface="+mn-lt"/>
              </a:rPr>
              <a:t> her </a:t>
            </a:r>
            <a:r>
              <a:rPr lang="en-US" sz="1400" b="1" i="1" err="1">
                <a:ea typeface="+mn-lt"/>
                <a:cs typeface="+mn-lt"/>
              </a:rPr>
              <a:t>işleyicide</a:t>
            </a:r>
            <a:r>
              <a:rPr lang="en-US" sz="1400" b="1" i="1" dirty="0">
                <a:ea typeface="+mn-lt"/>
                <a:cs typeface="+mn-lt"/>
              </a:rPr>
              <a:t> </a:t>
            </a:r>
            <a:r>
              <a:rPr lang="en-US" sz="1400" b="1" i="1" err="1">
                <a:ea typeface="+mn-lt"/>
                <a:cs typeface="+mn-lt"/>
              </a:rPr>
              <a:t>bir</a:t>
            </a:r>
            <a:r>
              <a:rPr lang="en-US" sz="1400" b="1" i="1" dirty="0">
                <a:ea typeface="+mn-lt"/>
                <a:cs typeface="+mn-lt"/>
              </a:rPr>
              <a:t> </a:t>
            </a:r>
            <a:r>
              <a:rPr lang="en-US" sz="1400" b="1" i="1" err="1">
                <a:ea typeface="+mn-lt"/>
                <a:cs typeface="+mn-lt"/>
              </a:rPr>
              <a:t>sonraki</a:t>
            </a:r>
            <a:r>
              <a:rPr lang="en-US" sz="1400" b="1" i="1" dirty="0">
                <a:ea typeface="+mn-lt"/>
                <a:cs typeface="+mn-lt"/>
              </a:rPr>
              <a:t> </a:t>
            </a:r>
            <a:r>
              <a:rPr lang="en-US" sz="1400" b="1" i="1" err="1">
                <a:ea typeface="+mn-lt"/>
                <a:cs typeface="+mn-lt"/>
              </a:rPr>
              <a:t>işleyicinin</a:t>
            </a:r>
            <a:r>
              <a:rPr lang="en-US" sz="1400" b="1" i="1" dirty="0">
                <a:ea typeface="+mn-lt"/>
                <a:cs typeface="+mn-lt"/>
              </a:rPr>
              <a:t> </a:t>
            </a:r>
            <a:r>
              <a:rPr lang="en-US" sz="1400" b="1" i="1" err="1">
                <a:ea typeface="+mn-lt"/>
                <a:cs typeface="+mn-lt"/>
              </a:rPr>
              <a:t>referansını</a:t>
            </a:r>
            <a:r>
              <a:rPr lang="en-US" sz="1400" b="1" i="1" dirty="0">
                <a:ea typeface="+mn-lt"/>
                <a:cs typeface="+mn-lt"/>
              </a:rPr>
              <a:t> </a:t>
            </a:r>
            <a:r>
              <a:rPr lang="en-US" sz="1400" b="1" i="1" err="1">
                <a:ea typeface="+mn-lt"/>
                <a:cs typeface="+mn-lt"/>
              </a:rPr>
              <a:t>tuttuğu</a:t>
            </a:r>
            <a:r>
              <a:rPr lang="en-US" sz="1400" b="1" i="1" dirty="0">
                <a:ea typeface="+mn-lt"/>
                <a:cs typeface="+mn-lt"/>
              </a:rPr>
              <a:t> </a:t>
            </a:r>
            <a:r>
              <a:rPr lang="en-US" sz="1400" b="1" i="1" err="1">
                <a:ea typeface="+mn-lt"/>
                <a:cs typeface="+mn-lt"/>
              </a:rPr>
              <a:t>bir</a:t>
            </a:r>
            <a:r>
              <a:rPr lang="en-US" sz="1400" b="1" i="1" dirty="0">
                <a:ea typeface="+mn-lt"/>
                <a:cs typeface="+mn-lt"/>
              </a:rPr>
              <a:t> </a:t>
            </a:r>
            <a:r>
              <a:rPr lang="en-US" sz="1400" b="1" i="1" err="1">
                <a:ea typeface="+mn-lt"/>
                <a:cs typeface="+mn-lt"/>
              </a:rPr>
              <a:t>alan</a:t>
            </a:r>
            <a:r>
              <a:rPr lang="en-US" sz="1400" b="1" i="1" dirty="0">
                <a:ea typeface="+mn-lt"/>
                <a:cs typeface="+mn-lt"/>
              </a:rPr>
              <a:t> </a:t>
            </a:r>
            <a:r>
              <a:rPr lang="en-US" sz="1400" b="1" i="1" err="1">
                <a:ea typeface="+mn-lt"/>
                <a:cs typeface="+mn-lt"/>
              </a:rPr>
              <a:t>vardır</a:t>
            </a:r>
            <a:r>
              <a:rPr lang="en-US" sz="1400" b="1" i="1" dirty="0">
                <a:ea typeface="+mn-lt"/>
                <a:cs typeface="+mn-lt"/>
              </a:rPr>
              <a:t>. </a:t>
            </a:r>
            <a:r>
              <a:rPr lang="en-US" sz="1400" b="1" i="1" err="1">
                <a:ea typeface="+mn-lt"/>
                <a:cs typeface="+mn-lt"/>
              </a:rPr>
              <a:t>İstek</a:t>
            </a:r>
            <a:r>
              <a:rPr lang="en-US" sz="1400" b="1" i="1" dirty="0">
                <a:ea typeface="+mn-lt"/>
                <a:cs typeface="+mn-lt"/>
              </a:rPr>
              <a:t> </a:t>
            </a:r>
            <a:r>
              <a:rPr lang="en-US" sz="1400" b="1" i="1" err="1">
                <a:ea typeface="+mn-lt"/>
                <a:cs typeface="+mn-lt"/>
              </a:rPr>
              <a:t>bu</a:t>
            </a:r>
            <a:r>
              <a:rPr lang="en-US" sz="1400" b="1" i="1" dirty="0">
                <a:ea typeface="+mn-lt"/>
                <a:cs typeface="+mn-lt"/>
              </a:rPr>
              <a:t> </a:t>
            </a:r>
            <a:r>
              <a:rPr lang="en-US" sz="1400" b="1" i="1" err="1">
                <a:ea typeface="+mn-lt"/>
                <a:cs typeface="+mn-lt"/>
              </a:rPr>
              <a:t>zincirin</a:t>
            </a:r>
            <a:r>
              <a:rPr lang="en-US" sz="1400" b="1" i="1" dirty="0">
                <a:ea typeface="+mn-lt"/>
                <a:cs typeface="+mn-lt"/>
              </a:rPr>
              <a:t> </a:t>
            </a:r>
            <a:r>
              <a:rPr lang="en-US" sz="1400" b="1" i="1" err="1">
                <a:ea typeface="+mn-lt"/>
                <a:cs typeface="+mn-lt"/>
              </a:rPr>
              <a:t>başından</a:t>
            </a:r>
            <a:r>
              <a:rPr lang="en-US" sz="1400" b="1" i="1" dirty="0">
                <a:ea typeface="+mn-lt"/>
                <a:cs typeface="+mn-lt"/>
              </a:rPr>
              <a:t> </a:t>
            </a:r>
            <a:r>
              <a:rPr lang="en-US" sz="1400" b="1" i="1" err="1">
                <a:ea typeface="+mn-lt"/>
                <a:cs typeface="+mn-lt"/>
              </a:rPr>
              <a:t>sonuna</a:t>
            </a:r>
            <a:r>
              <a:rPr lang="en-US" sz="1400" b="1" i="1" dirty="0">
                <a:ea typeface="+mn-lt"/>
                <a:cs typeface="+mn-lt"/>
              </a:rPr>
              <a:t> </a:t>
            </a:r>
            <a:r>
              <a:rPr lang="en-US" sz="1400" b="1" i="1" err="1">
                <a:ea typeface="+mn-lt"/>
                <a:cs typeface="+mn-lt"/>
              </a:rPr>
              <a:t>kadar</a:t>
            </a:r>
            <a:r>
              <a:rPr lang="en-US" sz="1400" b="1" i="1" dirty="0">
                <a:ea typeface="+mn-lt"/>
                <a:cs typeface="+mn-lt"/>
              </a:rPr>
              <a:t> </a:t>
            </a:r>
            <a:r>
              <a:rPr lang="en-US" sz="1400" b="1" i="1" err="1">
                <a:ea typeface="+mn-lt"/>
                <a:cs typeface="+mn-lt"/>
              </a:rPr>
              <a:t>tüm</a:t>
            </a:r>
            <a:r>
              <a:rPr lang="en-US" sz="1400" b="1" i="1" dirty="0">
                <a:ea typeface="+mn-lt"/>
                <a:cs typeface="+mn-lt"/>
              </a:rPr>
              <a:t> </a:t>
            </a:r>
            <a:r>
              <a:rPr lang="en-US" sz="1400" b="1" i="1" err="1">
                <a:ea typeface="+mn-lt"/>
                <a:cs typeface="+mn-lt"/>
              </a:rPr>
              <a:t>işleyicilerden</a:t>
            </a:r>
            <a:r>
              <a:rPr lang="en-US" sz="1400" b="1" i="1" dirty="0">
                <a:ea typeface="+mn-lt"/>
                <a:cs typeface="+mn-lt"/>
              </a:rPr>
              <a:t> </a:t>
            </a:r>
            <a:r>
              <a:rPr lang="en-US" sz="1400" b="1" i="1" err="1">
                <a:ea typeface="+mn-lt"/>
                <a:cs typeface="+mn-lt"/>
              </a:rPr>
              <a:t>geçer</a:t>
            </a:r>
            <a:r>
              <a:rPr lang="en-US" sz="1400" b="1" i="1" dirty="0">
                <a:ea typeface="+mn-lt"/>
                <a:cs typeface="+mn-lt"/>
              </a:rPr>
              <a:t>.</a:t>
            </a:r>
            <a:endParaRPr lang="en-US" b="1" i="1"/>
          </a:p>
          <a:p>
            <a:endParaRPr lang="en-US" sz="1400" b="1" i="1" dirty="0">
              <a:ea typeface="+mn-lt"/>
              <a:cs typeface="+mn-lt"/>
            </a:endParaRPr>
          </a:p>
          <a:p>
            <a:r>
              <a:rPr lang="en-US" sz="1400" b="1" i="1" dirty="0">
                <a:ea typeface="+mn-lt"/>
                <a:cs typeface="+mn-lt"/>
              </a:rPr>
              <a:t>İşin </a:t>
            </a:r>
            <a:r>
              <a:rPr lang="en-US" sz="1400" b="1" i="1" err="1">
                <a:ea typeface="+mn-lt"/>
                <a:cs typeface="+mn-lt"/>
              </a:rPr>
              <a:t>güzel</a:t>
            </a:r>
            <a:r>
              <a:rPr lang="en-US" sz="1400" b="1" i="1" dirty="0">
                <a:ea typeface="+mn-lt"/>
                <a:cs typeface="+mn-lt"/>
              </a:rPr>
              <a:t> </a:t>
            </a:r>
            <a:r>
              <a:rPr lang="en-US" sz="1400" b="1" i="1" err="1">
                <a:ea typeface="+mn-lt"/>
                <a:cs typeface="+mn-lt"/>
              </a:rPr>
              <a:t>tarafı</a:t>
            </a:r>
            <a:r>
              <a:rPr lang="en-US" sz="1400" b="1" i="1" dirty="0">
                <a:ea typeface="+mn-lt"/>
                <a:cs typeface="+mn-lt"/>
              </a:rPr>
              <a:t> </a:t>
            </a:r>
            <a:r>
              <a:rPr lang="en-US" sz="1400" b="1" i="1" err="1">
                <a:ea typeface="+mn-lt"/>
                <a:cs typeface="+mn-lt"/>
              </a:rPr>
              <a:t>işleyiciler</a:t>
            </a:r>
            <a:r>
              <a:rPr lang="en-US" sz="1400" b="1" i="1" dirty="0">
                <a:ea typeface="+mn-lt"/>
                <a:cs typeface="+mn-lt"/>
              </a:rPr>
              <a:t> </a:t>
            </a:r>
            <a:r>
              <a:rPr lang="en-US" sz="1400" b="1" i="1" err="1">
                <a:ea typeface="+mn-lt"/>
                <a:cs typeface="+mn-lt"/>
              </a:rPr>
              <a:t>isteği</a:t>
            </a:r>
            <a:r>
              <a:rPr lang="en-US" sz="1400" b="1" i="1" dirty="0">
                <a:ea typeface="+mn-lt"/>
                <a:cs typeface="+mn-lt"/>
              </a:rPr>
              <a:t> </a:t>
            </a:r>
            <a:r>
              <a:rPr lang="en-US" sz="1400" b="1" i="1" err="1">
                <a:ea typeface="+mn-lt"/>
                <a:cs typeface="+mn-lt"/>
              </a:rPr>
              <a:t>zincirin</a:t>
            </a:r>
            <a:r>
              <a:rPr lang="en-US" sz="1400" b="1" i="1" dirty="0">
                <a:ea typeface="+mn-lt"/>
                <a:cs typeface="+mn-lt"/>
              </a:rPr>
              <a:t> </a:t>
            </a:r>
            <a:r>
              <a:rPr lang="en-US" sz="1400" b="1" i="1" err="1">
                <a:ea typeface="+mn-lt"/>
                <a:cs typeface="+mn-lt"/>
              </a:rPr>
              <a:t>bir</a:t>
            </a:r>
            <a:r>
              <a:rPr lang="en-US" sz="1400" b="1" i="1" dirty="0">
                <a:ea typeface="+mn-lt"/>
                <a:cs typeface="+mn-lt"/>
              </a:rPr>
              <a:t> </a:t>
            </a:r>
            <a:r>
              <a:rPr lang="en-US" sz="1400" b="1" i="1" err="1">
                <a:ea typeface="+mn-lt"/>
                <a:cs typeface="+mn-lt"/>
              </a:rPr>
              <a:t>sonraki</a:t>
            </a:r>
            <a:r>
              <a:rPr lang="en-US" sz="1400" b="1" i="1" dirty="0">
                <a:ea typeface="+mn-lt"/>
                <a:cs typeface="+mn-lt"/>
              </a:rPr>
              <a:t> </a:t>
            </a:r>
            <a:r>
              <a:rPr lang="en-US" sz="1400" b="1" i="1" err="1">
                <a:ea typeface="+mn-lt"/>
                <a:cs typeface="+mn-lt"/>
              </a:rPr>
              <a:t>adımına</a:t>
            </a:r>
            <a:r>
              <a:rPr lang="en-US" sz="1400" b="1" i="1" dirty="0">
                <a:ea typeface="+mn-lt"/>
                <a:cs typeface="+mn-lt"/>
              </a:rPr>
              <a:t> </a:t>
            </a:r>
            <a:r>
              <a:rPr lang="en-US" sz="1400" b="1" i="1" err="1">
                <a:ea typeface="+mn-lt"/>
                <a:cs typeface="+mn-lt"/>
              </a:rPr>
              <a:t>göndermemeyi</a:t>
            </a:r>
            <a:r>
              <a:rPr lang="en-US" sz="1400" b="1" i="1" dirty="0">
                <a:ea typeface="+mn-lt"/>
                <a:cs typeface="+mn-lt"/>
              </a:rPr>
              <a:t> </a:t>
            </a:r>
            <a:r>
              <a:rPr lang="en-US" sz="1400" b="1" i="1" err="1">
                <a:ea typeface="+mn-lt"/>
                <a:cs typeface="+mn-lt"/>
              </a:rPr>
              <a:t>tercih</a:t>
            </a:r>
            <a:r>
              <a:rPr lang="en-US" sz="1400" b="1" i="1" dirty="0">
                <a:ea typeface="+mn-lt"/>
                <a:cs typeface="+mn-lt"/>
              </a:rPr>
              <a:t> </a:t>
            </a:r>
            <a:r>
              <a:rPr lang="en-US" sz="1400" b="1" i="1" err="1">
                <a:ea typeface="+mn-lt"/>
                <a:cs typeface="+mn-lt"/>
              </a:rPr>
              <a:t>edebilir</a:t>
            </a:r>
            <a:r>
              <a:rPr lang="en-US" sz="1400" b="1" i="1" dirty="0">
                <a:ea typeface="+mn-lt"/>
                <a:cs typeface="+mn-lt"/>
              </a:rPr>
              <a:t> </a:t>
            </a:r>
            <a:r>
              <a:rPr lang="en-US" sz="1400" b="1" i="1" err="1">
                <a:ea typeface="+mn-lt"/>
                <a:cs typeface="+mn-lt"/>
              </a:rPr>
              <a:t>ve</a:t>
            </a:r>
            <a:r>
              <a:rPr lang="en-US" sz="1400" b="1" i="1" dirty="0">
                <a:ea typeface="+mn-lt"/>
                <a:cs typeface="+mn-lt"/>
              </a:rPr>
              <a:t> </a:t>
            </a:r>
            <a:r>
              <a:rPr lang="en-US" sz="1400" b="1" i="1" err="1">
                <a:ea typeface="+mn-lt"/>
                <a:cs typeface="+mn-lt"/>
              </a:rPr>
              <a:t>böylece</a:t>
            </a:r>
            <a:r>
              <a:rPr lang="en-US" sz="1400" b="1" i="1" dirty="0">
                <a:ea typeface="+mn-lt"/>
                <a:cs typeface="+mn-lt"/>
              </a:rPr>
              <a:t> </a:t>
            </a:r>
            <a:r>
              <a:rPr lang="en-US" sz="1400" b="1" i="1" err="1">
                <a:ea typeface="+mn-lt"/>
                <a:cs typeface="+mn-lt"/>
              </a:rPr>
              <a:t>işlemi</a:t>
            </a:r>
            <a:r>
              <a:rPr lang="en-US" sz="1400" b="1" i="1" dirty="0">
                <a:ea typeface="+mn-lt"/>
                <a:cs typeface="+mn-lt"/>
              </a:rPr>
              <a:t> </a:t>
            </a:r>
            <a:r>
              <a:rPr lang="en-US" sz="1400" b="1" i="1" err="1">
                <a:ea typeface="+mn-lt"/>
                <a:cs typeface="+mn-lt"/>
              </a:rPr>
              <a:t>durdurulabilir</a:t>
            </a:r>
            <a:r>
              <a:rPr lang="en-US" sz="1400" b="1" i="1" dirty="0">
                <a:ea typeface="+mn-lt"/>
                <a:cs typeface="+mn-lt"/>
              </a:rPr>
              <a:t>. Daha ilk </a:t>
            </a:r>
            <a:r>
              <a:rPr lang="en-US" sz="1400" b="1" i="1" err="1">
                <a:ea typeface="+mn-lt"/>
                <a:cs typeface="+mn-lt"/>
              </a:rPr>
              <a:t>aşamada</a:t>
            </a:r>
            <a:r>
              <a:rPr lang="en-US" sz="1400" b="1" i="1" dirty="0">
                <a:ea typeface="+mn-lt"/>
                <a:cs typeface="+mn-lt"/>
              </a:rPr>
              <a:t> </a:t>
            </a:r>
            <a:r>
              <a:rPr lang="en-US" sz="1400" b="1" i="1" err="1">
                <a:ea typeface="+mn-lt"/>
                <a:cs typeface="+mn-lt"/>
              </a:rPr>
              <a:t>durması</a:t>
            </a:r>
            <a:r>
              <a:rPr lang="en-US" sz="1400" b="1" i="1" dirty="0">
                <a:ea typeface="+mn-lt"/>
                <a:cs typeface="+mn-lt"/>
              </a:rPr>
              <a:t> </a:t>
            </a:r>
            <a:r>
              <a:rPr lang="en-US" sz="1400" b="1" i="1" err="1">
                <a:ea typeface="+mn-lt"/>
                <a:cs typeface="+mn-lt"/>
              </a:rPr>
              <a:t>gereken</a:t>
            </a:r>
            <a:r>
              <a:rPr lang="en-US" sz="1400" b="1" i="1" dirty="0">
                <a:ea typeface="+mn-lt"/>
                <a:cs typeface="+mn-lt"/>
              </a:rPr>
              <a:t> </a:t>
            </a:r>
            <a:r>
              <a:rPr lang="en-US" sz="1400" b="1" i="1" err="1">
                <a:ea typeface="+mn-lt"/>
                <a:cs typeface="+mn-lt"/>
              </a:rPr>
              <a:t>bir</a:t>
            </a:r>
            <a:r>
              <a:rPr lang="en-US" sz="1400" b="1" i="1" dirty="0">
                <a:ea typeface="+mn-lt"/>
                <a:cs typeface="+mn-lt"/>
              </a:rPr>
              <a:t> </a:t>
            </a:r>
            <a:r>
              <a:rPr lang="en-US" sz="1400" b="1" i="1" err="1">
                <a:ea typeface="+mn-lt"/>
                <a:cs typeface="+mn-lt"/>
              </a:rPr>
              <a:t>istek</a:t>
            </a:r>
            <a:r>
              <a:rPr lang="en-US" sz="1400" b="1" i="1" dirty="0">
                <a:ea typeface="+mn-lt"/>
                <a:cs typeface="+mn-lt"/>
              </a:rPr>
              <a:t> </a:t>
            </a:r>
            <a:r>
              <a:rPr lang="en-US" sz="1400" b="1" i="1" err="1">
                <a:ea typeface="+mn-lt"/>
                <a:cs typeface="+mn-lt"/>
              </a:rPr>
              <a:t>sonraki</a:t>
            </a:r>
            <a:r>
              <a:rPr lang="en-US" sz="1400" b="1" i="1" dirty="0">
                <a:ea typeface="+mn-lt"/>
                <a:cs typeface="+mn-lt"/>
              </a:rPr>
              <a:t> </a:t>
            </a:r>
            <a:r>
              <a:rPr lang="en-US" sz="1400" b="1" i="1" err="1">
                <a:ea typeface="+mn-lt"/>
                <a:cs typeface="+mn-lt"/>
              </a:rPr>
              <a:t>aşamalara</a:t>
            </a:r>
            <a:r>
              <a:rPr lang="en-US" sz="1400" b="1" i="1" dirty="0">
                <a:ea typeface="+mn-lt"/>
                <a:cs typeface="+mn-lt"/>
              </a:rPr>
              <a:t> </a:t>
            </a:r>
            <a:r>
              <a:rPr lang="en-US" sz="1400" b="1" i="1" err="1">
                <a:ea typeface="+mn-lt"/>
                <a:cs typeface="+mn-lt"/>
              </a:rPr>
              <a:t>hiç</a:t>
            </a:r>
            <a:r>
              <a:rPr lang="en-US" sz="1400" b="1" i="1" dirty="0">
                <a:ea typeface="+mn-lt"/>
                <a:cs typeface="+mn-lt"/>
              </a:rPr>
              <a:t> </a:t>
            </a:r>
            <a:r>
              <a:rPr lang="en-US" sz="1400" b="1" i="1" err="1">
                <a:ea typeface="+mn-lt"/>
                <a:cs typeface="+mn-lt"/>
              </a:rPr>
              <a:t>aktarılmaz</a:t>
            </a:r>
            <a:r>
              <a:rPr lang="en-US" sz="1400" b="1" i="1" dirty="0">
                <a:ea typeface="+mn-lt"/>
                <a:cs typeface="+mn-lt"/>
              </a:rPr>
              <a:t>.</a:t>
            </a:r>
            <a:endParaRPr lang="en-US" b="1" i="1" dirty="0"/>
          </a:p>
          <a:p>
            <a:pPr>
              <a:lnSpc>
                <a:spcPct val="150000"/>
              </a:lnSpc>
              <a:spcAft>
                <a:spcPts val="600"/>
              </a:spcAft>
            </a:pPr>
            <a:endParaRPr lang="en-US" b="1" i="1" dirty="0">
              <a:ea typeface="+mn-lt"/>
              <a:cs typeface="+mn-lt"/>
            </a:endParaRPr>
          </a:p>
        </p:txBody>
      </p:sp>
      <p:pic>
        <p:nvPicPr>
          <p:cNvPr id="4" name="Resim 4" descr="metin, cihaz, metre, küçük resim içeren bir resim&#10;&#10;Açıklama otomatik olarak oluşturuldu">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2769182" y="2940046"/>
            <a:ext cx="6723902" cy="168097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Metin kutusu 2">
            <a:extLst>
              <a:ext uri="{FF2B5EF4-FFF2-40B4-BE49-F238E27FC236}">
                <a16:creationId xmlns:a16="http://schemas.microsoft.com/office/drawing/2014/main" id="{34F9799F-134B-F8D1-1016-09851B9EF4BC}"/>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25 / 29</a:t>
            </a:r>
          </a:p>
        </p:txBody>
      </p:sp>
    </p:spTree>
    <p:extLst>
      <p:ext uri="{BB962C8B-B14F-4D97-AF65-F5344CB8AC3E}">
        <p14:creationId xmlns:p14="http://schemas.microsoft.com/office/powerpoint/2010/main" val="163043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CCE1A2A-AAC6-2DEA-3EBF-2FA6F095277A}"/>
              </a:ext>
            </a:extLst>
          </p:cNvPr>
          <p:cNvSpPr>
            <a:spLocks noGrp="1"/>
          </p:cNvSpPr>
          <p:nvPr>
            <p:ph type="title"/>
          </p:nvPr>
        </p:nvSpPr>
        <p:spPr>
          <a:xfrm>
            <a:off x="877327" y="1105647"/>
            <a:ext cx="3782138" cy="3621741"/>
          </a:xfrm>
        </p:spPr>
        <p:txBody>
          <a:bodyPr>
            <a:normAutofit/>
          </a:bodyPr>
          <a:lstStyle/>
          <a:p>
            <a:pPr algn="ctr"/>
            <a:r>
              <a:rPr lang="tr-TR" b="1" i="1" dirty="0">
                <a:latin typeface="Verdana Pro"/>
                <a:ea typeface="+mj-lt"/>
                <a:cs typeface="+mj-lt"/>
              </a:rPr>
              <a:t>Anti </a:t>
            </a:r>
            <a:br>
              <a:rPr lang="tr-TR" b="1" i="1" dirty="0">
                <a:latin typeface="Verdana Pro"/>
                <a:ea typeface="+mj-lt"/>
                <a:cs typeface="+mj-lt"/>
              </a:rPr>
            </a:br>
            <a:r>
              <a:rPr lang="tr-TR" b="1" i="1" dirty="0" err="1">
                <a:latin typeface="Verdana Pro"/>
                <a:ea typeface="+mj-lt"/>
                <a:cs typeface="+mj-lt"/>
              </a:rPr>
              <a:t>Pattern</a:t>
            </a:r>
            <a:r>
              <a:rPr lang="tr-TR" b="1" i="1" dirty="0">
                <a:latin typeface="Verdana Pro"/>
                <a:ea typeface="+mj-lt"/>
                <a:cs typeface="+mj-lt"/>
              </a:rPr>
              <a:t> Nedir?</a:t>
            </a:r>
          </a:p>
        </p:txBody>
      </p:sp>
      <p:sp>
        <p:nvSpPr>
          <p:cNvPr id="3" name="İçerik Yer Tutucusu 2">
            <a:extLst>
              <a:ext uri="{FF2B5EF4-FFF2-40B4-BE49-F238E27FC236}">
                <a16:creationId xmlns:a16="http://schemas.microsoft.com/office/drawing/2014/main" id="{BAD33035-37CB-47DC-607C-AC13F9D1C281}"/>
              </a:ext>
            </a:extLst>
          </p:cNvPr>
          <p:cNvSpPr>
            <a:spLocks noGrp="1"/>
          </p:cNvSpPr>
          <p:nvPr>
            <p:ph idx="1"/>
          </p:nvPr>
        </p:nvSpPr>
        <p:spPr>
          <a:xfrm>
            <a:off x="5331012" y="1374363"/>
            <a:ext cx="5769247" cy="3226781"/>
          </a:xfrm>
        </p:spPr>
        <p:txBody>
          <a:bodyPr vert="horz" lIns="91440" tIns="45720" rIns="91440" bIns="45720" rtlCol="0" anchor="t">
            <a:normAutofit lnSpcReduction="10000"/>
          </a:bodyPr>
          <a:lstStyle/>
          <a:p>
            <a:pPr>
              <a:lnSpc>
                <a:spcPct val="140000"/>
              </a:lnSpc>
            </a:pPr>
            <a:r>
              <a:rPr lang="tr-TR" sz="1700" b="1" i="1" dirty="0">
                <a:ea typeface="+mn-lt"/>
                <a:cs typeface="+mn-lt"/>
              </a:rPr>
              <a:t>Anti </a:t>
            </a:r>
            <a:r>
              <a:rPr lang="tr-TR" sz="1700" b="1" i="1" dirty="0" err="1">
                <a:ea typeface="+mn-lt"/>
                <a:cs typeface="+mn-lt"/>
              </a:rPr>
              <a:t>Pattern</a:t>
            </a:r>
            <a:r>
              <a:rPr lang="tr-TR" sz="1700" b="1" i="1" dirty="0">
                <a:ea typeface="+mn-lt"/>
                <a:cs typeface="+mn-lt"/>
              </a:rPr>
              <a:t>, bir problemi çözmek için kullanılmış olan kötü çözümleri ifade eder. </a:t>
            </a:r>
            <a:endParaRPr lang="tr-TR" i="1">
              <a:ea typeface="+mn-lt"/>
              <a:cs typeface="+mn-lt"/>
            </a:endParaRPr>
          </a:p>
          <a:p>
            <a:pPr>
              <a:lnSpc>
                <a:spcPct val="140000"/>
              </a:lnSpc>
              <a:buClr>
                <a:srgbClr val="BDBDAD"/>
              </a:buClr>
            </a:pPr>
            <a:r>
              <a:rPr lang="tr-TR" sz="1700" b="1" i="1" dirty="0">
                <a:ea typeface="+mn-lt"/>
                <a:cs typeface="+mn-lt"/>
              </a:rPr>
              <a:t>Yani tasarım kalıplarının tam </a:t>
            </a:r>
            <a:r>
              <a:rPr lang="tr-TR" sz="1700" b="1" i="1" dirty="0" err="1">
                <a:ea typeface="+mn-lt"/>
                <a:cs typeface="+mn-lt"/>
              </a:rPr>
              <a:t>zıttıdır</a:t>
            </a:r>
            <a:r>
              <a:rPr lang="tr-TR" sz="1700" b="1" i="1" dirty="0">
                <a:ea typeface="+mn-lt"/>
                <a:cs typeface="+mn-lt"/>
              </a:rPr>
              <a:t> diyebiliriz.</a:t>
            </a:r>
            <a:endParaRPr lang="tr-TR" i="1" dirty="0">
              <a:ea typeface="+mn-lt"/>
              <a:cs typeface="+mn-lt"/>
            </a:endParaRPr>
          </a:p>
          <a:p>
            <a:pPr>
              <a:lnSpc>
                <a:spcPct val="140000"/>
              </a:lnSpc>
              <a:buClr>
                <a:srgbClr val="BDBDAD"/>
              </a:buClr>
            </a:pPr>
            <a:r>
              <a:rPr lang="tr-TR" sz="1700" b="1" i="1" dirty="0">
                <a:ea typeface="+mn-lt"/>
                <a:cs typeface="+mn-lt"/>
              </a:rPr>
              <a:t> Probleminizde bir anti </a:t>
            </a:r>
            <a:r>
              <a:rPr lang="tr-TR" sz="1700" b="1" i="1" dirty="0" err="1">
                <a:ea typeface="+mn-lt"/>
                <a:cs typeface="+mn-lt"/>
              </a:rPr>
              <a:t>pattern</a:t>
            </a:r>
            <a:r>
              <a:rPr lang="tr-TR" sz="1700" b="1" i="1" dirty="0">
                <a:ea typeface="+mn-lt"/>
                <a:cs typeface="+mn-lt"/>
              </a:rPr>
              <a:t> kullanmak ileride ciddi sorunlara yol açabilir. </a:t>
            </a:r>
            <a:endParaRPr lang="tr-TR" i="1">
              <a:ea typeface="+mn-lt"/>
              <a:cs typeface="+mn-lt"/>
            </a:endParaRPr>
          </a:p>
          <a:p>
            <a:pPr>
              <a:lnSpc>
                <a:spcPct val="140000"/>
              </a:lnSpc>
              <a:buClr>
                <a:srgbClr val="BDBDAD"/>
              </a:buClr>
            </a:pPr>
            <a:r>
              <a:rPr lang="tr-TR" sz="1700" b="1" i="1" dirty="0">
                <a:ea typeface="+mn-lt"/>
                <a:cs typeface="+mn-lt"/>
              </a:rPr>
              <a:t>Ayrıca o problem için anti </a:t>
            </a:r>
            <a:r>
              <a:rPr lang="tr-TR" sz="1700" b="1" i="1" dirty="0" err="1">
                <a:ea typeface="+mn-lt"/>
                <a:cs typeface="+mn-lt"/>
              </a:rPr>
              <a:t>pattern</a:t>
            </a:r>
            <a:r>
              <a:rPr lang="tr-TR" sz="1700" b="1" i="1" dirty="0">
                <a:ea typeface="+mn-lt"/>
                <a:cs typeface="+mn-lt"/>
              </a:rPr>
              <a:t> olarak sayılan bir tasarım başka bir problem için uygun bir çözüm olabilir bunu unutmamak gerekir.</a:t>
            </a:r>
            <a:endParaRPr lang="tr-TR" i="1" dirty="0">
              <a:ea typeface="+mn-lt"/>
              <a:cs typeface="+mn-lt"/>
            </a:endParaRPr>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C5BCBEC9-777F-B8AE-4603-FB0D8197E42A}"/>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26 / 29</a:t>
            </a:r>
          </a:p>
        </p:txBody>
      </p:sp>
    </p:spTree>
    <p:extLst>
      <p:ext uri="{BB962C8B-B14F-4D97-AF65-F5344CB8AC3E}">
        <p14:creationId xmlns:p14="http://schemas.microsoft.com/office/powerpoint/2010/main" val="304351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782233" y="1028183"/>
            <a:ext cx="3370079" cy="4792068"/>
          </a:xfrm>
        </p:spPr>
        <p:txBody>
          <a:bodyPr>
            <a:normAutofit/>
          </a:bodyPr>
          <a:lstStyle/>
          <a:p>
            <a:r>
              <a:rPr lang="tr-TR" b="1" i="1" dirty="0">
                <a:latin typeface="Verdana Pro"/>
                <a:ea typeface="+mj-lt"/>
                <a:cs typeface="+mj-lt"/>
              </a:rPr>
              <a:t>Sonuç</a:t>
            </a: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187667" y="2515684"/>
            <a:ext cx="6164363" cy="1504368"/>
          </a:xfrm>
        </p:spPr>
        <p:txBody>
          <a:bodyPr vert="horz" lIns="91440" tIns="45720" rIns="91440" bIns="45720" rtlCol="0" anchor="t">
            <a:normAutofit fontScale="77500" lnSpcReduction="20000"/>
          </a:bodyPr>
          <a:lstStyle/>
          <a:p>
            <a:pPr marL="0" indent="0">
              <a:buNone/>
            </a:pPr>
            <a:r>
              <a:rPr lang="tr-TR" b="1" i="1" dirty="0">
                <a:ea typeface="+mn-lt"/>
                <a:cs typeface="+mn-lt"/>
              </a:rPr>
              <a:t>Tasarım kalıpları;</a:t>
            </a:r>
            <a:endParaRPr lang="tr-TR" b="1" i="1"/>
          </a:p>
          <a:p>
            <a:pPr marL="0" indent="0">
              <a:buClr>
                <a:srgbClr val="BDBDAD"/>
              </a:buClr>
              <a:buNone/>
            </a:pPr>
            <a:r>
              <a:rPr lang="tr-TR" b="1" i="1" dirty="0">
                <a:ea typeface="+mn-lt"/>
                <a:cs typeface="+mn-lt"/>
              </a:rPr>
              <a:t>Projelerimizin esnekliği, </a:t>
            </a:r>
            <a:r>
              <a:rPr lang="tr-TR" b="1" i="1" dirty="0" err="1">
                <a:ea typeface="+mn-lt"/>
                <a:cs typeface="+mn-lt"/>
              </a:rPr>
              <a:t>okunulabilirliği</a:t>
            </a:r>
            <a:r>
              <a:rPr lang="tr-TR" b="1" i="1" dirty="0">
                <a:ea typeface="+mn-lt"/>
                <a:cs typeface="+mn-lt"/>
              </a:rPr>
              <a:t> ve </a:t>
            </a:r>
            <a:r>
              <a:rPr lang="tr-TR" b="1" i="1" dirty="0" err="1">
                <a:ea typeface="+mn-lt"/>
                <a:cs typeface="+mn-lt"/>
              </a:rPr>
              <a:t>yazabilirliğini</a:t>
            </a:r>
            <a:r>
              <a:rPr lang="tr-TR" b="1" i="1" dirty="0">
                <a:ea typeface="+mn-lt"/>
                <a:cs typeface="+mn-lt"/>
              </a:rPr>
              <a:t> kolaylaştırmak için projelerimizde olabildiğince kullanmamız gereken şeylerdir.</a:t>
            </a:r>
            <a:endParaRPr lang="tr-TR" b="1" i="1" dirty="0"/>
          </a:p>
        </p:txBody>
      </p:sp>
      <p:sp>
        <p:nvSpPr>
          <p:cNvPr id="5" name="Metin kutusu 4">
            <a:extLst>
              <a:ext uri="{FF2B5EF4-FFF2-40B4-BE49-F238E27FC236}">
                <a16:creationId xmlns:a16="http://schemas.microsoft.com/office/drawing/2014/main" id="{8FA89834-D0D8-3966-791D-8C8E2E703575}"/>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27 / 29</a:t>
            </a:r>
          </a:p>
        </p:txBody>
      </p:sp>
    </p:spTree>
    <p:extLst>
      <p:ext uri="{BB962C8B-B14F-4D97-AF65-F5344CB8AC3E}">
        <p14:creationId xmlns:p14="http://schemas.microsoft.com/office/powerpoint/2010/main" val="2459876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cator flag on a city map">
            <a:extLst>
              <a:ext uri="{FF2B5EF4-FFF2-40B4-BE49-F238E27FC236}">
                <a16:creationId xmlns:a16="http://schemas.microsoft.com/office/drawing/2014/main" id="{B6B79569-1C39-1EAE-C460-BD7821B29B32}"/>
              </a:ext>
            </a:extLst>
          </p:cNvPr>
          <p:cNvPicPr>
            <a:picLocks noChangeAspect="1"/>
          </p:cNvPicPr>
          <p:nvPr/>
        </p:nvPicPr>
        <p:blipFill rotWithShape="1">
          <a:blip r:embed="rId2">
            <a:alphaModFix amt="60000"/>
          </a:blip>
          <a:srcRect l="2825" r="45842" b="-5"/>
          <a:stretch/>
        </p:blipFill>
        <p:spPr>
          <a:xfrm>
            <a:off x="-1" y="1"/>
            <a:ext cx="5295331" cy="6875834"/>
          </a:xfrm>
          <a:prstGeom prst="rect">
            <a:avLst/>
          </a:prstGeom>
        </p:spPr>
      </p:pic>
      <p:sp>
        <p:nvSpPr>
          <p:cNvPr id="2" name="Başlık 1">
            <a:extLst>
              <a:ext uri="{FF2B5EF4-FFF2-40B4-BE49-F238E27FC236}">
                <a16:creationId xmlns:a16="http://schemas.microsoft.com/office/drawing/2014/main" id="{21150AFA-484E-526B-9CB7-2000AD1A229F}"/>
              </a:ext>
            </a:extLst>
          </p:cNvPr>
          <p:cNvSpPr>
            <a:spLocks noGrp="1"/>
          </p:cNvSpPr>
          <p:nvPr>
            <p:ph type="title"/>
          </p:nvPr>
        </p:nvSpPr>
        <p:spPr>
          <a:xfrm rot="20640000">
            <a:off x="1379868" y="1042064"/>
            <a:ext cx="2486235" cy="1556344"/>
          </a:xfrm>
        </p:spPr>
        <p:txBody>
          <a:bodyPr>
            <a:normAutofit/>
          </a:bodyPr>
          <a:lstStyle/>
          <a:p>
            <a:pPr algn="ctr"/>
            <a:r>
              <a:rPr lang="tr-TR" sz="3200" b="1" i="1" dirty="0">
                <a:solidFill>
                  <a:srgbClr val="FFFFFF"/>
                </a:solidFill>
                <a:latin typeface="modern love"/>
              </a:rPr>
              <a:t>Kaynakça</a:t>
            </a:r>
          </a:p>
        </p:txBody>
      </p:sp>
      <p:sp>
        <p:nvSpPr>
          <p:cNvPr id="3" name="İçerik Yer Tutucusu 2">
            <a:extLst>
              <a:ext uri="{FF2B5EF4-FFF2-40B4-BE49-F238E27FC236}">
                <a16:creationId xmlns:a16="http://schemas.microsoft.com/office/drawing/2014/main" id="{E0501EE1-8A50-FFEC-336A-E1AF0782A4F1}"/>
              </a:ext>
            </a:extLst>
          </p:cNvPr>
          <p:cNvSpPr>
            <a:spLocks noGrp="1"/>
          </p:cNvSpPr>
          <p:nvPr>
            <p:ph idx="1"/>
          </p:nvPr>
        </p:nvSpPr>
        <p:spPr>
          <a:xfrm>
            <a:off x="6096000" y="876300"/>
            <a:ext cx="5219700" cy="5105400"/>
          </a:xfrm>
          <a:solidFill>
            <a:schemeClr val="bg1">
              <a:lumMod val="95000"/>
            </a:schemeClr>
          </a:solidFill>
          <a:ln>
            <a:solidFill>
              <a:schemeClr val="tx1"/>
            </a:solidFill>
          </a:ln>
        </p:spPr>
        <p:txBody>
          <a:bodyPr vert="horz" lIns="91440" tIns="45720" rIns="91440" bIns="45720" rtlCol="0" anchor="t">
            <a:normAutofit/>
          </a:bodyPr>
          <a:lstStyle/>
          <a:p>
            <a:pPr>
              <a:lnSpc>
                <a:spcPct val="140000"/>
              </a:lnSpc>
            </a:pPr>
            <a:r>
              <a:rPr lang="tr-TR" sz="1600" b="1" i="1" dirty="0">
                <a:solidFill>
                  <a:srgbClr val="C00000"/>
                </a:solidFill>
                <a:ea typeface="+mn-lt"/>
                <a:cs typeface="+mn-lt"/>
                <a:hlinkClick r:id="rId3">
                  <a:extLst>
                    <a:ext uri="{A12FA001-AC4F-418D-AE19-62706E023703}">
                      <ahyp:hlinkClr xmlns:ahyp="http://schemas.microsoft.com/office/drawing/2018/hyperlinkcolor" val="tx"/>
                    </a:ext>
                  </a:extLst>
                </a:hlinkClick>
              </a:rPr>
              <a:t>https://sourcemaking.com/design_patterns</a:t>
            </a:r>
            <a:endParaRPr lang="tr-TR" sz="1600" b="1" i="1">
              <a:solidFill>
                <a:srgbClr val="C00000"/>
              </a:solidFill>
              <a:ea typeface="+mn-lt"/>
              <a:cs typeface="+mn-lt"/>
            </a:endParaRPr>
          </a:p>
          <a:p>
            <a:pPr>
              <a:lnSpc>
                <a:spcPct val="140000"/>
              </a:lnSpc>
              <a:buClr>
                <a:srgbClr val="BDBDAD"/>
              </a:buClr>
            </a:pPr>
            <a:r>
              <a:rPr lang="tr-TR" sz="1600" b="1" i="1" dirty="0">
                <a:solidFill>
                  <a:srgbClr val="C00000"/>
                </a:solidFill>
                <a:ea typeface="+mn-lt"/>
                <a:cs typeface="+mn-lt"/>
                <a:hlinkClick r:id="rId4">
                  <a:extLst>
                    <a:ext uri="{A12FA001-AC4F-418D-AE19-62706E023703}">
                      <ahyp:hlinkClr xmlns:ahyp="http://schemas.microsoft.com/office/drawing/2018/hyperlinkcolor" val="tx"/>
                    </a:ext>
                  </a:extLst>
                </a:hlinkClick>
              </a:rPr>
              <a:t>https://tugrulbayrak.medium.com/design-patterns-tasarim-kaliplari-3da2018eb9c5</a:t>
            </a:r>
            <a:endParaRPr lang="tr-TR" sz="1600" b="1" i="1">
              <a:solidFill>
                <a:srgbClr val="C00000"/>
              </a:solidFill>
              <a:ea typeface="+mn-lt"/>
              <a:cs typeface="+mn-lt"/>
            </a:endParaRPr>
          </a:p>
          <a:p>
            <a:pPr>
              <a:lnSpc>
                <a:spcPct val="140000"/>
              </a:lnSpc>
              <a:buClr>
                <a:srgbClr val="BDBDAD"/>
              </a:buClr>
            </a:pPr>
            <a:r>
              <a:rPr lang="tr-TR" sz="1600" b="1" i="1" dirty="0">
                <a:solidFill>
                  <a:srgbClr val="C00000"/>
                </a:solidFill>
                <a:ea typeface="+mn-lt"/>
                <a:cs typeface="+mn-lt"/>
                <a:hlinkClick r:id="rId5">
                  <a:extLst>
                    <a:ext uri="{A12FA001-AC4F-418D-AE19-62706E023703}">
                      <ahyp:hlinkClr xmlns:ahyp="http://schemas.microsoft.com/office/drawing/2018/hyperlinkcolor" val="tx"/>
                    </a:ext>
                  </a:extLst>
                </a:hlinkClick>
              </a:rPr>
              <a:t>https://www.argenova.com.tr/design-pattern-tasarim-kaliplari-nedir</a:t>
            </a:r>
            <a:endParaRPr lang="tr-TR" sz="1600" b="1" i="1">
              <a:solidFill>
                <a:srgbClr val="C00000"/>
              </a:solidFill>
              <a:ea typeface="+mn-lt"/>
              <a:cs typeface="+mn-lt"/>
            </a:endParaRPr>
          </a:p>
          <a:p>
            <a:pPr>
              <a:lnSpc>
                <a:spcPct val="140000"/>
              </a:lnSpc>
              <a:buClr>
                <a:srgbClr val="BDBDAD"/>
              </a:buClr>
            </a:pPr>
            <a:r>
              <a:rPr lang="tr-TR" sz="1600" b="1" i="1" dirty="0">
                <a:solidFill>
                  <a:srgbClr val="C00000"/>
                </a:solidFill>
                <a:ea typeface="+mn-lt"/>
                <a:cs typeface="+mn-lt"/>
                <a:hlinkClick r:id="rId6">
                  <a:extLst>
                    <a:ext uri="{A12FA001-AC4F-418D-AE19-62706E023703}">
                      <ahyp:hlinkClr xmlns:ahyp="http://schemas.microsoft.com/office/drawing/2018/hyperlinkcolor" val="tx"/>
                    </a:ext>
                  </a:extLst>
                </a:hlinkClick>
              </a:rPr>
              <a:t>https://www.evrenbal.com/design-patterns-tasarim-desenleri-nedir</a:t>
            </a:r>
            <a:endParaRPr lang="tr-TR" sz="1600" b="1" i="1">
              <a:solidFill>
                <a:srgbClr val="C00000"/>
              </a:solidFill>
              <a:ea typeface="+mn-lt"/>
              <a:cs typeface="+mn-lt"/>
            </a:endParaRPr>
          </a:p>
          <a:p>
            <a:pPr>
              <a:lnSpc>
                <a:spcPct val="140000"/>
              </a:lnSpc>
              <a:buClr>
                <a:srgbClr val="BDBDAD"/>
              </a:buClr>
            </a:pPr>
            <a:r>
              <a:rPr lang="tr-TR" sz="1600" b="1" i="1" dirty="0">
                <a:solidFill>
                  <a:srgbClr val="C00000"/>
                </a:solidFill>
                <a:ea typeface="+mn-lt"/>
                <a:cs typeface="+mn-lt"/>
                <a:hlinkClick r:id="rId7">
                  <a:extLst>
                    <a:ext uri="{A12FA001-AC4F-418D-AE19-62706E023703}">
                      <ahyp:hlinkClr xmlns:ahyp="http://schemas.microsoft.com/office/drawing/2018/hyperlinkcolor" val="tx"/>
                    </a:ext>
                  </a:extLst>
                </a:hlinkClick>
              </a:rPr>
              <a:t>https://talentgrid.io/tr/design-patterns/</a:t>
            </a:r>
            <a:endParaRPr lang="tr-TR" sz="1600" b="1" i="1">
              <a:solidFill>
                <a:srgbClr val="C00000"/>
              </a:solidFill>
              <a:ea typeface="+mn-lt"/>
              <a:cs typeface="+mn-lt"/>
            </a:endParaRPr>
          </a:p>
          <a:p>
            <a:pPr>
              <a:lnSpc>
                <a:spcPct val="140000"/>
              </a:lnSpc>
              <a:buClr>
                <a:srgbClr val="BDBDAD"/>
              </a:buClr>
            </a:pPr>
            <a:r>
              <a:rPr lang="tr-TR" sz="1600" b="1" i="1" dirty="0">
                <a:solidFill>
                  <a:srgbClr val="C00000"/>
                </a:solidFill>
                <a:ea typeface="+mn-lt"/>
                <a:cs typeface="+mn-lt"/>
                <a:hlinkClick r:id="rId8">
                  <a:extLst>
                    <a:ext uri="{A12FA001-AC4F-418D-AE19-62706E023703}">
                      <ahyp:hlinkClr xmlns:ahyp="http://schemas.microsoft.com/office/drawing/2018/hyperlinkcolor" val="tx"/>
                    </a:ext>
                  </a:extLst>
                </a:hlinkClick>
              </a:rPr>
              <a:t>https://www.tutorialspoint.com/design_pattern/design_pattern_overview.htm</a:t>
            </a:r>
            <a:endParaRPr lang="tr-TR" sz="1600" b="1" i="1">
              <a:solidFill>
                <a:srgbClr val="C00000"/>
              </a:solidFill>
              <a:ea typeface="+mn-lt"/>
              <a:cs typeface="+mn-lt"/>
            </a:endParaRPr>
          </a:p>
          <a:p>
            <a:pPr>
              <a:lnSpc>
                <a:spcPct val="140000"/>
              </a:lnSpc>
              <a:buClr>
                <a:srgbClr val="BDBDAD"/>
              </a:buClr>
            </a:pPr>
            <a:r>
              <a:rPr lang="tr-TR" sz="1600" b="1" i="1" dirty="0">
                <a:solidFill>
                  <a:srgbClr val="C00000"/>
                </a:solidFill>
                <a:ea typeface="+mn-lt"/>
                <a:cs typeface="+mn-lt"/>
                <a:hlinkClick r:id="rId9">
                  <a:extLst>
                    <a:ext uri="{A12FA001-AC4F-418D-AE19-62706E023703}">
                      <ahyp:hlinkClr xmlns:ahyp="http://schemas.microsoft.com/office/drawing/2018/hyperlinkcolor" val="tx"/>
                    </a:ext>
                  </a:extLst>
                </a:hlinkClick>
              </a:rPr>
              <a:t>https://www.freecodecamp.org/news/the-basic-design-patterns-all-developers-need-to-know/</a:t>
            </a:r>
          </a:p>
          <a:p>
            <a:pPr>
              <a:lnSpc>
                <a:spcPct val="140000"/>
              </a:lnSpc>
              <a:buClr>
                <a:srgbClr val="BDBDAD"/>
              </a:buClr>
            </a:pPr>
            <a:endParaRPr lang="tr-TR" sz="1600">
              <a:ea typeface="+mn-lt"/>
              <a:cs typeface="+mn-lt"/>
            </a:endParaRPr>
          </a:p>
        </p:txBody>
      </p:sp>
      <p:sp>
        <p:nvSpPr>
          <p:cNvPr id="6" name="Metin kutusu 5">
            <a:extLst>
              <a:ext uri="{FF2B5EF4-FFF2-40B4-BE49-F238E27FC236}">
                <a16:creationId xmlns:a16="http://schemas.microsoft.com/office/drawing/2014/main" id="{22A5D61A-C35E-03A6-B8A3-B1FA33A18319}"/>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28 / 29</a:t>
            </a:r>
          </a:p>
        </p:txBody>
      </p:sp>
    </p:spTree>
    <p:extLst>
      <p:ext uri="{BB962C8B-B14F-4D97-AF65-F5344CB8AC3E}">
        <p14:creationId xmlns:p14="http://schemas.microsoft.com/office/powerpoint/2010/main" val="3984928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 name="Group 65">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7"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125" name="Rectangle 124">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580" y="1482696"/>
            <a:ext cx="7880841" cy="3641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590A4C7-18D4-2FDE-79B4-9595C02DC47C}"/>
              </a:ext>
            </a:extLst>
          </p:cNvPr>
          <p:cNvSpPr>
            <a:spLocks noGrp="1"/>
          </p:cNvSpPr>
          <p:nvPr>
            <p:ph type="title"/>
          </p:nvPr>
        </p:nvSpPr>
        <p:spPr>
          <a:xfrm>
            <a:off x="2766738" y="2019869"/>
            <a:ext cx="6658524" cy="1817045"/>
          </a:xfrm>
        </p:spPr>
        <p:txBody>
          <a:bodyPr vert="horz" lIns="91440" tIns="45720" rIns="91440" bIns="45720" rtlCol="0" anchor="b">
            <a:normAutofit/>
          </a:bodyPr>
          <a:lstStyle/>
          <a:p>
            <a:pPr algn="ctr"/>
            <a:r>
              <a:rPr lang="en-US" sz="4800" b="1" i="1" dirty="0" err="1">
                <a:highlight>
                  <a:srgbClr val="FFFF00"/>
                </a:highlight>
                <a:latin typeface="Verdana Pro"/>
              </a:rPr>
              <a:t>Dinlediğiniz</a:t>
            </a:r>
            <a:r>
              <a:rPr lang="en-US" sz="4800" b="1" i="1" dirty="0">
                <a:highlight>
                  <a:srgbClr val="FFFF00"/>
                </a:highlight>
                <a:latin typeface="Verdana Pro"/>
              </a:rPr>
              <a:t> </a:t>
            </a:r>
            <a:r>
              <a:rPr lang="en-US" sz="4800" b="1" i="1" dirty="0" err="1">
                <a:highlight>
                  <a:srgbClr val="FFFF00"/>
                </a:highlight>
                <a:latin typeface="Verdana Pro"/>
              </a:rPr>
              <a:t>için</a:t>
            </a:r>
            <a:r>
              <a:rPr lang="en-US" sz="4800" b="1" i="1" dirty="0">
                <a:highlight>
                  <a:srgbClr val="FFFF00"/>
                </a:highlight>
                <a:latin typeface="Verdana Pro"/>
              </a:rPr>
              <a:t> </a:t>
            </a:r>
            <a:r>
              <a:rPr lang="en-US" sz="4800" b="1" i="1" dirty="0" err="1">
                <a:highlight>
                  <a:srgbClr val="FFFF00"/>
                </a:highlight>
                <a:latin typeface="Verdana Pro"/>
              </a:rPr>
              <a:t>teşekkür</a:t>
            </a:r>
            <a:r>
              <a:rPr lang="en-US" sz="4800" b="1" i="1" dirty="0">
                <a:highlight>
                  <a:srgbClr val="FFFF00"/>
                </a:highlight>
                <a:latin typeface="Verdana Pro"/>
              </a:rPr>
              <a:t> </a:t>
            </a:r>
            <a:r>
              <a:rPr lang="en-US" sz="4800" b="1" i="1" dirty="0" err="1">
                <a:highlight>
                  <a:srgbClr val="FFFF00"/>
                </a:highlight>
                <a:latin typeface="Verdana Pro"/>
              </a:rPr>
              <a:t>ederim</a:t>
            </a:r>
            <a:r>
              <a:rPr lang="en-US" sz="4800" b="1" i="1" dirty="0">
                <a:highlight>
                  <a:srgbClr val="FFFF00"/>
                </a:highlight>
                <a:latin typeface="Verdana Pro"/>
              </a:rPr>
              <a:t>...</a:t>
            </a:r>
          </a:p>
        </p:txBody>
      </p:sp>
      <p:grpSp>
        <p:nvGrpSpPr>
          <p:cNvPr id="129" name="Group 128">
            <a:extLst>
              <a:ext uri="{FF2B5EF4-FFF2-40B4-BE49-F238E27FC236}">
                <a16:creationId xmlns:a16="http://schemas.microsoft.com/office/drawing/2014/main" id="{FBD7D0E7-4363-4739-978A-4F6670CCB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013" y="4672191"/>
            <a:ext cx="12132040" cy="1227764"/>
            <a:chOff x="16013" y="4672191"/>
            <a:chExt cx="12132040" cy="1227764"/>
          </a:xfrm>
        </p:grpSpPr>
        <p:sp>
          <p:nvSpPr>
            <p:cNvPr id="130" name="Freeform 6">
              <a:extLst>
                <a:ext uri="{FF2B5EF4-FFF2-40B4-BE49-F238E27FC236}">
                  <a16:creationId xmlns:a16="http://schemas.microsoft.com/office/drawing/2014/main" id="{BB31E6EC-F425-492F-962D-444E7A6046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08065" y="5686940"/>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9">
              <a:extLst>
                <a:ext uri="{FF2B5EF4-FFF2-40B4-BE49-F238E27FC236}">
                  <a16:creationId xmlns:a16="http://schemas.microsoft.com/office/drawing/2014/main" id="{A237B1DA-F954-43AD-BDCE-8D75C1011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3186" y="4743883"/>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a:extLst>
                <a:ext uri="{FF2B5EF4-FFF2-40B4-BE49-F238E27FC236}">
                  <a16:creationId xmlns:a16="http://schemas.microsoft.com/office/drawing/2014/main" id="{426A3F5E-710F-4787-BC42-3BA6AB09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09989" y="5352857"/>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0">
              <a:extLst>
                <a:ext uri="{FF2B5EF4-FFF2-40B4-BE49-F238E27FC236}">
                  <a16:creationId xmlns:a16="http://schemas.microsoft.com/office/drawing/2014/main" id="{CBADC17B-6F69-4C87-970E-D3773B282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6420" y="5096537"/>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5">
              <a:extLst>
                <a:ext uri="{FF2B5EF4-FFF2-40B4-BE49-F238E27FC236}">
                  <a16:creationId xmlns:a16="http://schemas.microsoft.com/office/drawing/2014/main" id="{25F6D281-A258-4D9C-BBB9-709C43537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62693" y="5304243"/>
              <a:ext cx="166807" cy="110131"/>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7F4B1C8E-AAC9-425C-A1B7-2EFBA4AD4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19802" y="5317769"/>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7">
              <a:extLst>
                <a:ext uri="{FF2B5EF4-FFF2-40B4-BE49-F238E27FC236}">
                  <a16:creationId xmlns:a16="http://schemas.microsoft.com/office/drawing/2014/main" id="{7B086E82-0730-4326-BD8F-E06A58E13A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87915" y="5332258"/>
              <a:ext cx="182543" cy="96607"/>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8">
              <a:extLst>
                <a:ext uri="{FF2B5EF4-FFF2-40B4-BE49-F238E27FC236}">
                  <a16:creationId xmlns:a16="http://schemas.microsoft.com/office/drawing/2014/main" id="{64B1063F-FCAC-443E-9442-B10A8F022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99462" y="5346751"/>
              <a:ext cx="143728" cy="107233"/>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9">
              <a:extLst>
                <a:ext uri="{FF2B5EF4-FFF2-40B4-BE49-F238E27FC236}">
                  <a16:creationId xmlns:a16="http://schemas.microsoft.com/office/drawing/2014/main" id="{44AC27C3-9E2B-487C-BF08-F8EC5E2378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55943" y="5336292"/>
              <a:ext cx="182543" cy="100470"/>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0">
              <a:extLst>
                <a:ext uri="{FF2B5EF4-FFF2-40B4-BE49-F238E27FC236}">
                  <a16:creationId xmlns:a16="http://schemas.microsoft.com/office/drawing/2014/main" id="{15443CD9-CB35-4F3A-A1F8-71D324683A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40740" y="5338193"/>
              <a:ext cx="151070" cy="135248"/>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1">
              <a:extLst>
                <a:ext uri="{FF2B5EF4-FFF2-40B4-BE49-F238E27FC236}">
                  <a16:creationId xmlns:a16="http://schemas.microsoft.com/office/drawing/2014/main" id="{DFCD4A4A-922D-4904-9584-802D6C8FCD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62512" y="5362259"/>
              <a:ext cx="155267" cy="103369"/>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2">
              <a:extLst>
                <a:ext uri="{FF2B5EF4-FFF2-40B4-BE49-F238E27FC236}">
                  <a16:creationId xmlns:a16="http://schemas.microsoft.com/office/drawing/2014/main" id="{692F8B88-1FF7-4D72-8372-6D832B1808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0625" y="5350614"/>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2">
              <a:extLst>
                <a:ext uri="{FF2B5EF4-FFF2-40B4-BE49-F238E27FC236}">
                  <a16:creationId xmlns:a16="http://schemas.microsoft.com/office/drawing/2014/main" id="{40B313D2-1D8C-402C-AD02-2683BEE11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54594" y="5625939"/>
              <a:ext cx="151070" cy="96607"/>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3">
              <a:extLst>
                <a:ext uri="{FF2B5EF4-FFF2-40B4-BE49-F238E27FC236}">
                  <a16:creationId xmlns:a16="http://schemas.microsoft.com/office/drawing/2014/main" id="{003688F3-6F0C-490D-AD70-776D6CC142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69738" y="5600823"/>
              <a:ext cx="166807" cy="111097"/>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30">
              <a:extLst>
                <a:ext uri="{FF2B5EF4-FFF2-40B4-BE49-F238E27FC236}">
                  <a16:creationId xmlns:a16="http://schemas.microsoft.com/office/drawing/2014/main" id="{C784FEC2-80B3-48A7-AC45-0D76A5487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4958" y="5629805"/>
              <a:ext cx="186739" cy="96607"/>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1">
              <a:extLst>
                <a:ext uri="{FF2B5EF4-FFF2-40B4-BE49-F238E27FC236}">
                  <a16:creationId xmlns:a16="http://schemas.microsoft.com/office/drawing/2014/main" id="{51C6AA50-F19B-4542-BECE-F5178D77F5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78972" y="5633670"/>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2">
              <a:extLst>
                <a:ext uri="{FF2B5EF4-FFF2-40B4-BE49-F238E27FC236}">
                  <a16:creationId xmlns:a16="http://schemas.microsoft.com/office/drawing/2014/main" id="{26C65E8D-05F5-4663-BB38-E5D2150DC4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03943" y="5636568"/>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4">
              <a:extLst>
                <a:ext uri="{FF2B5EF4-FFF2-40B4-BE49-F238E27FC236}">
                  <a16:creationId xmlns:a16="http://schemas.microsoft.com/office/drawing/2014/main" id="{F27B3A01-521C-4182-AB61-55BE0930EA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0682" y="5633669"/>
              <a:ext cx="146874" cy="139112"/>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5">
              <a:extLst>
                <a:ext uri="{FF2B5EF4-FFF2-40B4-BE49-F238E27FC236}">
                  <a16:creationId xmlns:a16="http://schemas.microsoft.com/office/drawing/2014/main" id="{3234CE80-3683-4934-8741-9C98BE2C84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8862" y="5644296"/>
              <a:ext cx="152120" cy="99505"/>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4499DED1-5430-4904-B36E-2D6D26DA1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73769" y="5665549"/>
              <a:ext cx="194084" cy="193212"/>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3">
              <a:extLst>
                <a:ext uri="{FF2B5EF4-FFF2-40B4-BE49-F238E27FC236}">
                  <a16:creationId xmlns:a16="http://schemas.microsoft.com/office/drawing/2014/main" id="{EF4E027B-3566-409B-B9B5-F16D1448C7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41723" y="4784940"/>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5">
              <a:extLst>
                <a:ext uri="{FF2B5EF4-FFF2-40B4-BE49-F238E27FC236}">
                  <a16:creationId xmlns:a16="http://schemas.microsoft.com/office/drawing/2014/main" id="{72553221-A7FE-4D68-8485-7FFFF7ED43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63712" y="4802638"/>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C0CD157A-95BD-4967-887B-27E8080306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1709" y="5144498"/>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3">
              <a:extLst>
                <a:ext uri="{FF2B5EF4-FFF2-40B4-BE49-F238E27FC236}">
                  <a16:creationId xmlns:a16="http://schemas.microsoft.com/office/drawing/2014/main" id="{02B9397E-F107-4BC0-9731-A272E0ED9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48229" y="4776245"/>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4">
              <a:extLst>
                <a:ext uri="{FF2B5EF4-FFF2-40B4-BE49-F238E27FC236}">
                  <a16:creationId xmlns:a16="http://schemas.microsoft.com/office/drawing/2014/main" id="{8C701451-F060-41D8-B0F5-9A15754B70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98451" y="5094262"/>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7">
              <a:extLst>
                <a:ext uri="{FF2B5EF4-FFF2-40B4-BE49-F238E27FC236}">
                  <a16:creationId xmlns:a16="http://schemas.microsoft.com/office/drawing/2014/main" id="{A11EFB12-CE1C-4164-AEF2-1F7513450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99025" y="4813378"/>
              <a:ext cx="17939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5">
              <a:extLst>
                <a:ext uri="{FF2B5EF4-FFF2-40B4-BE49-F238E27FC236}">
                  <a16:creationId xmlns:a16="http://schemas.microsoft.com/office/drawing/2014/main" id="{54CC6DB4-7797-481F-B489-36FD8198F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18807" y="5130005"/>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7">
              <a:extLst>
                <a:ext uri="{FF2B5EF4-FFF2-40B4-BE49-F238E27FC236}">
                  <a16:creationId xmlns:a16="http://schemas.microsoft.com/office/drawing/2014/main" id="{45A55FA5-1F4E-4B0A-8D1C-A74C9D41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9107" y="514449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8">
              <a:extLst>
                <a:ext uri="{FF2B5EF4-FFF2-40B4-BE49-F238E27FC236}">
                  <a16:creationId xmlns:a16="http://schemas.microsoft.com/office/drawing/2014/main" id="{FED92530-3B86-4EE5-9112-A4B22DB37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72181" y="5151258"/>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1">
              <a:extLst>
                <a:ext uri="{FF2B5EF4-FFF2-40B4-BE49-F238E27FC236}">
                  <a16:creationId xmlns:a16="http://schemas.microsoft.com/office/drawing/2014/main" id="{7E5DA643-D271-4BD3-BE37-7B70D3C8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4990" y="5349193"/>
              <a:ext cx="14058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92">
              <a:extLst>
                <a:ext uri="{FF2B5EF4-FFF2-40B4-BE49-F238E27FC236}">
                  <a16:creationId xmlns:a16="http://schemas.microsoft.com/office/drawing/2014/main" id="{2483CD6E-CD32-414F-ABEB-38A860B2DC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87687" y="5348334"/>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3">
              <a:extLst>
                <a:ext uri="{FF2B5EF4-FFF2-40B4-BE49-F238E27FC236}">
                  <a16:creationId xmlns:a16="http://schemas.microsoft.com/office/drawing/2014/main" id="{D07D67C7-3737-46B2-A818-4041167562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314" y="5358963"/>
              <a:ext cx="151070" cy="93707"/>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4">
              <a:extLst>
                <a:ext uri="{FF2B5EF4-FFF2-40B4-BE49-F238E27FC236}">
                  <a16:creationId xmlns:a16="http://schemas.microsoft.com/office/drawing/2014/main" id="{537E8027-0A3D-40E2-BE05-5B3C1F5EE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88399" y="539180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5">
              <a:extLst>
                <a:ext uri="{FF2B5EF4-FFF2-40B4-BE49-F238E27FC236}">
                  <a16:creationId xmlns:a16="http://schemas.microsoft.com/office/drawing/2014/main" id="{81DBF15F-E31D-4645-8837-2C4C9A5A4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0940" y="5394706"/>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6">
              <a:extLst>
                <a:ext uri="{FF2B5EF4-FFF2-40B4-BE49-F238E27FC236}">
                  <a16:creationId xmlns:a16="http://schemas.microsoft.com/office/drawing/2014/main" id="{5B8CDE73-F3DC-4AC9-9297-EB4E2A576E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4663" y="5402434"/>
              <a:ext cx="174151" cy="128486"/>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7">
              <a:extLst>
                <a:ext uri="{FF2B5EF4-FFF2-40B4-BE49-F238E27FC236}">
                  <a16:creationId xmlns:a16="http://schemas.microsoft.com/office/drawing/2014/main" id="{F0376FDA-A4AF-45A1-8F87-FA4B02F22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160" y="5405332"/>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8">
              <a:extLst>
                <a:ext uri="{FF2B5EF4-FFF2-40B4-BE49-F238E27FC236}">
                  <a16:creationId xmlns:a16="http://schemas.microsoft.com/office/drawing/2014/main" id="{2FCD6E4E-8DEF-4CF5-BD6B-94763A5F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54079" y="5405333"/>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9">
              <a:extLst>
                <a:ext uri="{FF2B5EF4-FFF2-40B4-BE49-F238E27FC236}">
                  <a16:creationId xmlns:a16="http://schemas.microsoft.com/office/drawing/2014/main" id="{3C67A02A-2727-4748-AA3F-BE1E430E15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82783" y="5405330"/>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0">
              <a:extLst>
                <a:ext uri="{FF2B5EF4-FFF2-40B4-BE49-F238E27FC236}">
                  <a16:creationId xmlns:a16="http://schemas.microsoft.com/office/drawing/2014/main" id="{3FBBF2DA-87EB-4F70-9B79-6C81721C9B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34439" y="5405332"/>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1">
              <a:extLst>
                <a:ext uri="{FF2B5EF4-FFF2-40B4-BE49-F238E27FC236}">
                  <a16:creationId xmlns:a16="http://schemas.microsoft.com/office/drawing/2014/main" id="{BCEB5F06-BFA8-4814-9E4C-76DCAD121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62131" y="5413062"/>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2">
              <a:extLst>
                <a:ext uri="{FF2B5EF4-FFF2-40B4-BE49-F238E27FC236}">
                  <a16:creationId xmlns:a16="http://schemas.microsoft.com/office/drawing/2014/main" id="{18CCA59A-7924-4538-BFC4-0CB7F1E4E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6142" y="5416926"/>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3">
              <a:extLst>
                <a:ext uri="{FF2B5EF4-FFF2-40B4-BE49-F238E27FC236}">
                  <a16:creationId xmlns:a16="http://schemas.microsoft.com/office/drawing/2014/main" id="{A0A93E30-463F-4F62-A384-056F7CDE6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56678" y="5423687"/>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4">
              <a:extLst>
                <a:ext uri="{FF2B5EF4-FFF2-40B4-BE49-F238E27FC236}">
                  <a16:creationId xmlns:a16="http://schemas.microsoft.com/office/drawing/2014/main" id="{59F75A4E-692F-4BAA-BE1F-ACE3640FA8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61124" y="5423687"/>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3">
              <a:extLst>
                <a:ext uri="{FF2B5EF4-FFF2-40B4-BE49-F238E27FC236}">
                  <a16:creationId xmlns:a16="http://schemas.microsoft.com/office/drawing/2014/main" id="{406CF913-2FAD-4D42-9157-2899C41EEA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98807" y="5477785"/>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4">
              <a:extLst>
                <a:ext uri="{FF2B5EF4-FFF2-40B4-BE49-F238E27FC236}">
                  <a16:creationId xmlns:a16="http://schemas.microsoft.com/office/drawing/2014/main" id="{76306C74-917D-43D4-B6E5-6B4C4A540B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28101" y="5477787"/>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80F8F223-CC1A-4E1A-80E7-A4A3E52CF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12829" y="5484550"/>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92D47487-B5D3-4C4B-AF8B-486D7E963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30114" y="5499041"/>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8">
              <a:extLst>
                <a:ext uri="{FF2B5EF4-FFF2-40B4-BE49-F238E27FC236}">
                  <a16:creationId xmlns:a16="http://schemas.microsoft.com/office/drawing/2014/main" id="{E60E8C17-5F97-46EF-9891-75B625EFC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2458" y="5440169"/>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9">
              <a:extLst>
                <a:ext uri="{FF2B5EF4-FFF2-40B4-BE49-F238E27FC236}">
                  <a16:creationId xmlns:a16="http://schemas.microsoft.com/office/drawing/2014/main" id="{DBB99CEB-E543-43DF-B31F-18AC8BB7F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0221" y="5425337"/>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20">
              <a:extLst>
                <a:ext uri="{FF2B5EF4-FFF2-40B4-BE49-F238E27FC236}">
                  <a16:creationId xmlns:a16="http://schemas.microsoft.com/office/drawing/2014/main" id="{3D6FE725-2751-43F4-B9FC-DAB446B35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80933" y="5699014"/>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21">
              <a:extLst>
                <a:ext uri="{FF2B5EF4-FFF2-40B4-BE49-F238E27FC236}">
                  <a16:creationId xmlns:a16="http://schemas.microsoft.com/office/drawing/2014/main" id="{417E512D-7D83-498E-AB2F-4E1719AA4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20758" y="5706744"/>
              <a:ext cx="158415" cy="100470"/>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25">
              <a:extLst>
                <a:ext uri="{FF2B5EF4-FFF2-40B4-BE49-F238E27FC236}">
                  <a16:creationId xmlns:a16="http://schemas.microsoft.com/office/drawing/2014/main" id="{CCC352A1-A818-43E3-B2B6-3659C06AA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86192" y="5711091"/>
              <a:ext cx="175200" cy="93707"/>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26">
              <a:extLst>
                <a:ext uri="{FF2B5EF4-FFF2-40B4-BE49-F238E27FC236}">
                  <a16:creationId xmlns:a16="http://schemas.microsoft.com/office/drawing/2014/main" id="{B6290974-ACC6-4D67-8719-DEB0CF60CA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2724" y="5734760"/>
              <a:ext cx="179397" cy="93707"/>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27">
              <a:extLst>
                <a:ext uri="{FF2B5EF4-FFF2-40B4-BE49-F238E27FC236}">
                  <a16:creationId xmlns:a16="http://schemas.microsoft.com/office/drawing/2014/main" id="{0CBDF33A-236E-480A-91D2-7918A8BCD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46735" y="5734760"/>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28">
              <a:extLst>
                <a:ext uri="{FF2B5EF4-FFF2-40B4-BE49-F238E27FC236}">
                  <a16:creationId xmlns:a16="http://schemas.microsoft.com/office/drawing/2014/main" id="{52AEEED2-755A-4DFD-8742-9D0D2184F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03130" y="5738622"/>
              <a:ext cx="155267" cy="92743"/>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29">
              <a:extLst>
                <a:ext uri="{FF2B5EF4-FFF2-40B4-BE49-F238E27FC236}">
                  <a16:creationId xmlns:a16="http://schemas.microsoft.com/office/drawing/2014/main" id="{7ACDEC4F-0513-41C4-B4E8-FF1FD9F22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09054" y="5738622"/>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3">
              <a:extLst>
                <a:ext uri="{FF2B5EF4-FFF2-40B4-BE49-F238E27FC236}">
                  <a16:creationId xmlns:a16="http://schemas.microsoft.com/office/drawing/2014/main" id="{428F7B69-9ADC-451F-93EE-EE4FD32CC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80349" y="574925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7C5B8578-66EF-4F86-94E8-17B14E7C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3769" y="5762290"/>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37">
              <a:extLst>
                <a:ext uri="{FF2B5EF4-FFF2-40B4-BE49-F238E27FC236}">
                  <a16:creationId xmlns:a16="http://schemas.microsoft.com/office/drawing/2014/main" id="{A4F67E73-C46B-40ED-9E3D-0649DAF175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81526" y="5767605"/>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38">
              <a:extLst>
                <a:ext uri="{FF2B5EF4-FFF2-40B4-BE49-F238E27FC236}">
                  <a16:creationId xmlns:a16="http://schemas.microsoft.com/office/drawing/2014/main" id="{FFE7AB6C-54A1-4F65-9ACF-E5413181F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2533" y="5770505"/>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39">
              <a:extLst>
                <a:ext uri="{FF2B5EF4-FFF2-40B4-BE49-F238E27FC236}">
                  <a16:creationId xmlns:a16="http://schemas.microsoft.com/office/drawing/2014/main" id="{3EDD83D5-0515-4C55-9801-059EFEA54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83838" y="5778232"/>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40">
              <a:extLst>
                <a:ext uri="{FF2B5EF4-FFF2-40B4-BE49-F238E27FC236}">
                  <a16:creationId xmlns:a16="http://schemas.microsoft.com/office/drawing/2014/main" id="{B7F53F4D-406A-4567-9069-1BA2036691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90584" y="5782096"/>
              <a:ext cx="162611" cy="113994"/>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B20A98BB-1F55-46AA-9FA5-C282E25327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86685" y="5813976"/>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238B452B-9549-4291-9F8D-23D2F36EE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6365" y="5767604"/>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0BBF55D-713C-4AB7-AA88-924BA5FC1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732" y="5762520"/>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E63429DA-81CB-4D2B-A0AB-4635078C4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69108" y="5820739"/>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
              <a:extLst>
                <a:ext uri="{FF2B5EF4-FFF2-40B4-BE49-F238E27FC236}">
                  <a16:creationId xmlns:a16="http://schemas.microsoft.com/office/drawing/2014/main" id="{371746A6-2F81-42FB-B148-E901528EEB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92786" y="5468528"/>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
              <a:extLst>
                <a:ext uri="{FF2B5EF4-FFF2-40B4-BE49-F238E27FC236}">
                  <a16:creationId xmlns:a16="http://schemas.microsoft.com/office/drawing/2014/main" id="{27FDEB1E-2A09-43E6-A2A8-C87B60485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4177" y="530922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06">
              <a:extLst>
                <a:ext uri="{FF2B5EF4-FFF2-40B4-BE49-F238E27FC236}">
                  <a16:creationId xmlns:a16="http://schemas.microsoft.com/office/drawing/2014/main" id="{C7789A38-CEEA-4306-9AAB-3C243A73A5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44182" y="5563147"/>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
              <a:extLst>
                <a:ext uri="{FF2B5EF4-FFF2-40B4-BE49-F238E27FC236}">
                  <a16:creationId xmlns:a16="http://schemas.microsoft.com/office/drawing/2014/main" id="{D4FCE247-95C5-49B0-BD80-F8F32E5626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528" y="4985840"/>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F39222FF-A4BB-4C84-8BFA-83870C6A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0567" y="4966780"/>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8">
              <a:extLst>
                <a:ext uri="{FF2B5EF4-FFF2-40B4-BE49-F238E27FC236}">
                  <a16:creationId xmlns:a16="http://schemas.microsoft.com/office/drawing/2014/main" id="{4BBEE2B2-F42E-4733-AE29-579F6F4A30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68" y="4995442"/>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9">
              <a:extLst>
                <a:ext uri="{FF2B5EF4-FFF2-40B4-BE49-F238E27FC236}">
                  <a16:creationId xmlns:a16="http://schemas.microsoft.com/office/drawing/2014/main" id="{D90F45F4-4F12-450D-8E3A-DDCE8F5723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8652" y="4675775"/>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20">
              <a:extLst>
                <a:ext uri="{FF2B5EF4-FFF2-40B4-BE49-F238E27FC236}">
                  <a16:creationId xmlns:a16="http://schemas.microsoft.com/office/drawing/2014/main" id="{7BA42DCB-AC30-4712-9B9A-840C27DE74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898" y="4682756"/>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22">
              <a:extLst>
                <a:ext uri="{FF2B5EF4-FFF2-40B4-BE49-F238E27FC236}">
                  <a16:creationId xmlns:a16="http://schemas.microsoft.com/office/drawing/2014/main" id="{612EE244-7483-443D-A61E-A1181946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013" y="5601966"/>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23">
              <a:extLst>
                <a:ext uri="{FF2B5EF4-FFF2-40B4-BE49-F238E27FC236}">
                  <a16:creationId xmlns:a16="http://schemas.microsoft.com/office/drawing/2014/main" id="{3C1575BB-FFFB-4B90-9E24-6CA7E85EE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0597" y="4997655"/>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7">
              <a:extLst>
                <a:ext uri="{FF2B5EF4-FFF2-40B4-BE49-F238E27FC236}">
                  <a16:creationId xmlns:a16="http://schemas.microsoft.com/office/drawing/2014/main" id="{214D2F75-52F5-4584-8485-6E8144C82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9028" y="4675775"/>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30">
              <a:extLst>
                <a:ext uri="{FF2B5EF4-FFF2-40B4-BE49-F238E27FC236}">
                  <a16:creationId xmlns:a16="http://schemas.microsoft.com/office/drawing/2014/main" id="{FF701E98-7F94-4BB8-8030-F3826701E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44614" y="5009770"/>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3">
              <a:extLst>
                <a:ext uri="{FF2B5EF4-FFF2-40B4-BE49-F238E27FC236}">
                  <a16:creationId xmlns:a16="http://schemas.microsoft.com/office/drawing/2014/main" id="{0A653647-A061-4D85-83B2-0C7F6C37DA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0181" y="5278332"/>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51">
              <a:extLst>
                <a:ext uri="{FF2B5EF4-FFF2-40B4-BE49-F238E27FC236}">
                  <a16:creationId xmlns:a16="http://schemas.microsoft.com/office/drawing/2014/main" id="{9FCF7254-A4AB-4B8D-BB02-E7A34CFBA3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23500" y="4970162"/>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52">
              <a:extLst>
                <a:ext uri="{FF2B5EF4-FFF2-40B4-BE49-F238E27FC236}">
                  <a16:creationId xmlns:a16="http://schemas.microsoft.com/office/drawing/2014/main" id="{C68C42B0-A7DB-42EC-9EB6-A6D121C56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795" y="5274469"/>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53">
              <a:extLst>
                <a:ext uri="{FF2B5EF4-FFF2-40B4-BE49-F238E27FC236}">
                  <a16:creationId xmlns:a16="http://schemas.microsoft.com/office/drawing/2014/main" id="{8448C9F7-5297-496D-BC93-DFE082FEFA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37984" y="5281233"/>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54">
              <a:extLst>
                <a:ext uri="{FF2B5EF4-FFF2-40B4-BE49-F238E27FC236}">
                  <a16:creationId xmlns:a16="http://schemas.microsoft.com/office/drawing/2014/main" id="{D19FF980-A005-43B0-87C9-50B8E505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73" y="5278334"/>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55">
              <a:extLst>
                <a:ext uri="{FF2B5EF4-FFF2-40B4-BE49-F238E27FC236}">
                  <a16:creationId xmlns:a16="http://schemas.microsoft.com/office/drawing/2014/main" id="{E14C8988-ADBF-47EE-B659-04FA25844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78228" y="5285096"/>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6">
              <a:extLst>
                <a:ext uri="{FF2B5EF4-FFF2-40B4-BE49-F238E27FC236}">
                  <a16:creationId xmlns:a16="http://schemas.microsoft.com/office/drawing/2014/main" id="{063998C3-740F-4834-BD97-377E501100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24259" y="5322718"/>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7">
              <a:extLst>
                <a:ext uri="{FF2B5EF4-FFF2-40B4-BE49-F238E27FC236}">
                  <a16:creationId xmlns:a16="http://schemas.microsoft.com/office/drawing/2014/main" id="{280651D9-CD8B-4D7E-AE4D-34327E6C0F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5259" y="5281233"/>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9">
              <a:extLst>
                <a:ext uri="{FF2B5EF4-FFF2-40B4-BE49-F238E27FC236}">
                  <a16:creationId xmlns:a16="http://schemas.microsoft.com/office/drawing/2014/main" id="{BCD90D50-5156-49FC-BC6E-D6C41AAF96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747" y="5324705"/>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60">
              <a:extLst>
                <a:ext uri="{FF2B5EF4-FFF2-40B4-BE49-F238E27FC236}">
                  <a16:creationId xmlns:a16="http://schemas.microsoft.com/office/drawing/2014/main" id="{141388CF-0E8C-476E-8E8A-911436B09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8582" y="5331468"/>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61">
              <a:extLst>
                <a:ext uri="{FF2B5EF4-FFF2-40B4-BE49-F238E27FC236}">
                  <a16:creationId xmlns:a16="http://schemas.microsoft.com/office/drawing/2014/main" id="{ED6CA826-3C3C-40B5-A409-5E528A77C9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0231" y="5349824"/>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78">
              <a:extLst>
                <a:ext uri="{FF2B5EF4-FFF2-40B4-BE49-F238E27FC236}">
                  <a16:creationId xmlns:a16="http://schemas.microsoft.com/office/drawing/2014/main" id="{C7F84BE3-F05F-4A09-A75E-827F5F99B8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2788" y="5572016"/>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9">
              <a:extLst>
                <a:ext uri="{FF2B5EF4-FFF2-40B4-BE49-F238E27FC236}">
                  <a16:creationId xmlns:a16="http://schemas.microsoft.com/office/drawing/2014/main" id="{F023CCF7-170C-4C99-8B0C-06AE111428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7095" y="5574915"/>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80">
              <a:extLst>
                <a:ext uri="{FF2B5EF4-FFF2-40B4-BE49-F238E27FC236}">
                  <a16:creationId xmlns:a16="http://schemas.microsoft.com/office/drawing/2014/main" id="{9F3688B3-3806-4D81-BDE2-C7F940DEA3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56154" y="5582644"/>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1">
              <a:extLst>
                <a:ext uri="{FF2B5EF4-FFF2-40B4-BE49-F238E27FC236}">
                  <a16:creationId xmlns:a16="http://schemas.microsoft.com/office/drawing/2014/main" id="{88BEDD69-B41B-4240-A962-05A51B72A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60522" y="5578779"/>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2">
              <a:extLst>
                <a:ext uri="{FF2B5EF4-FFF2-40B4-BE49-F238E27FC236}">
                  <a16:creationId xmlns:a16="http://schemas.microsoft.com/office/drawing/2014/main" id="{DD4885F3-3A11-4C4C-A957-7914A9BDA9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1952" y="5589404"/>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83">
              <a:extLst>
                <a:ext uri="{FF2B5EF4-FFF2-40B4-BE49-F238E27FC236}">
                  <a16:creationId xmlns:a16="http://schemas.microsoft.com/office/drawing/2014/main" id="{C0B1280F-8A5C-45C5-B0AC-32873353F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9880" y="5568152"/>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4">
              <a:extLst>
                <a:ext uri="{FF2B5EF4-FFF2-40B4-BE49-F238E27FC236}">
                  <a16:creationId xmlns:a16="http://schemas.microsoft.com/office/drawing/2014/main" id="{D9893454-ADA4-4FBE-99C7-4DE71F3A8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281" y="5596169"/>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6">
              <a:extLst>
                <a:ext uri="{FF2B5EF4-FFF2-40B4-BE49-F238E27FC236}">
                  <a16:creationId xmlns:a16="http://schemas.microsoft.com/office/drawing/2014/main" id="{13BBDA86-4629-40D2-A355-CC4AC6D8A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6777" y="5582838"/>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9">
              <a:extLst>
                <a:ext uri="{FF2B5EF4-FFF2-40B4-BE49-F238E27FC236}">
                  <a16:creationId xmlns:a16="http://schemas.microsoft.com/office/drawing/2014/main" id="{4B6E067D-6CC3-43E0-8C2A-16BA578FA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78228" y="5632878"/>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90">
              <a:extLst>
                <a:ext uri="{FF2B5EF4-FFF2-40B4-BE49-F238E27FC236}">
                  <a16:creationId xmlns:a16="http://schemas.microsoft.com/office/drawing/2014/main" id="{4B7F3C12-F3AD-436D-974D-504D6D8657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44073" y="5668620"/>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7">
              <a:extLst>
                <a:ext uri="{FF2B5EF4-FFF2-40B4-BE49-F238E27FC236}">
                  <a16:creationId xmlns:a16="http://schemas.microsoft.com/office/drawing/2014/main" id="{97444C0B-8604-4B2F-851C-8436248400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4682" y="4693473"/>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
              <a:extLst>
                <a:ext uri="{FF2B5EF4-FFF2-40B4-BE49-F238E27FC236}">
                  <a16:creationId xmlns:a16="http://schemas.microsoft.com/office/drawing/2014/main" id="{8DA541A2-82D2-4FD7-A25D-103155F606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228" y="4702825"/>
              <a:ext cx="147925" cy="82115"/>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32">
              <a:extLst>
                <a:ext uri="{FF2B5EF4-FFF2-40B4-BE49-F238E27FC236}">
                  <a16:creationId xmlns:a16="http://schemas.microsoft.com/office/drawing/2014/main" id="{08D63E44-6FDA-4B88-9A8D-722E37864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61851" y="5315665"/>
              <a:ext cx="171003" cy="125588"/>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37">
              <a:extLst>
                <a:ext uri="{FF2B5EF4-FFF2-40B4-BE49-F238E27FC236}">
                  <a16:creationId xmlns:a16="http://schemas.microsoft.com/office/drawing/2014/main" id="{36F11BC1-4AA7-49EE-B6D9-EAA019FFB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9018" y="5307935"/>
              <a:ext cx="136383" cy="143944"/>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40">
              <a:extLst>
                <a:ext uri="{FF2B5EF4-FFF2-40B4-BE49-F238E27FC236}">
                  <a16:creationId xmlns:a16="http://schemas.microsoft.com/office/drawing/2014/main" id="{7E80B3FA-E704-425C-A636-0A15FC4C5C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26768" y="5326290"/>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46">
              <a:extLst>
                <a:ext uri="{FF2B5EF4-FFF2-40B4-BE49-F238E27FC236}">
                  <a16:creationId xmlns:a16="http://schemas.microsoft.com/office/drawing/2014/main" id="{865CF4A4-DABF-417B-AF8A-8679539E62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0024" y="5319526"/>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2">
              <a:extLst>
                <a:ext uri="{FF2B5EF4-FFF2-40B4-BE49-F238E27FC236}">
                  <a16:creationId xmlns:a16="http://schemas.microsoft.com/office/drawing/2014/main" id="{20712703-E6D6-4B20-810D-520D613CB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0671" y="5609346"/>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4">
              <a:extLst>
                <a:ext uri="{FF2B5EF4-FFF2-40B4-BE49-F238E27FC236}">
                  <a16:creationId xmlns:a16="http://schemas.microsoft.com/office/drawing/2014/main" id="{023F44A2-99D4-4CB4-AC2B-EB4D1DFB0C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35873" y="56267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68">
              <a:extLst>
                <a:ext uri="{FF2B5EF4-FFF2-40B4-BE49-F238E27FC236}">
                  <a16:creationId xmlns:a16="http://schemas.microsoft.com/office/drawing/2014/main" id="{46A5B51B-7598-4E55-B491-6A9DEAD1E0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30378" y="5630599"/>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75">
              <a:extLst>
                <a:ext uri="{FF2B5EF4-FFF2-40B4-BE49-F238E27FC236}">
                  <a16:creationId xmlns:a16="http://schemas.microsoft.com/office/drawing/2014/main" id="{29677179-8E06-47D7-B638-4B8E2DD6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44225" y="5584229"/>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
              <a:extLst>
                <a:ext uri="{FF2B5EF4-FFF2-40B4-BE49-F238E27FC236}">
                  <a16:creationId xmlns:a16="http://schemas.microsoft.com/office/drawing/2014/main" id="{57B1A6FA-56F9-40CE-9BA0-9865F65409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91" y="5289581"/>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
              <a:extLst>
                <a:ext uri="{FF2B5EF4-FFF2-40B4-BE49-F238E27FC236}">
                  <a16:creationId xmlns:a16="http://schemas.microsoft.com/office/drawing/2014/main" id="{CA94A32D-9D7D-488E-A538-C8E0EF4A21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77489" y="509495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31">
              <a:extLst>
                <a:ext uri="{FF2B5EF4-FFF2-40B4-BE49-F238E27FC236}">
                  <a16:creationId xmlns:a16="http://schemas.microsoft.com/office/drawing/2014/main" id="{F8E8C51E-F6BF-4014-88A7-7F071EB8F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9102" y="5296998"/>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1">
              <a:extLst>
                <a:ext uri="{FF2B5EF4-FFF2-40B4-BE49-F238E27FC236}">
                  <a16:creationId xmlns:a16="http://schemas.microsoft.com/office/drawing/2014/main" id="{A19DC4F3-0CEC-4012-AC71-B42D37FC64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66574" y="4806132"/>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70">
              <a:extLst>
                <a:ext uri="{FF2B5EF4-FFF2-40B4-BE49-F238E27FC236}">
                  <a16:creationId xmlns:a16="http://schemas.microsoft.com/office/drawing/2014/main" id="{05658760-791B-476C-B6BB-B2A0C4AC49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51489" y="4770546"/>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5">
              <a:extLst>
                <a:ext uri="{FF2B5EF4-FFF2-40B4-BE49-F238E27FC236}">
                  <a16:creationId xmlns:a16="http://schemas.microsoft.com/office/drawing/2014/main" id="{E0F7D9D9-7F3C-4DD8-A6B2-37C03ACBA7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3543" y="4805211"/>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7">
              <a:extLst>
                <a:ext uri="{FF2B5EF4-FFF2-40B4-BE49-F238E27FC236}">
                  <a16:creationId xmlns:a16="http://schemas.microsoft.com/office/drawing/2014/main" id="{1865DC3B-FB26-40A1-BD75-CAE2188A7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82239" y="4808811"/>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8">
              <a:extLst>
                <a:ext uri="{FF2B5EF4-FFF2-40B4-BE49-F238E27FC236}">
                  <a16:creationId xmlns:a16="http://schemas.microsoft.com/office/drawing/2014/main" id="{93BF91C1-F8F3-4A58-A79A-A2827268A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5705" y="5090751"/>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B744D406-1012-44B3-97CB-CAFDFE4B0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74880" y="5125521"/>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
              <a:extLst>
                <a:ext uri="{FF2B5EF4-FFF2-40B4-BE49-F238E27FC236}">
                  <a16:creationId xmlns:a16="http://schemas.microsoft.com/office/drawing/2014/main" id="{F17A6E8D-EB47-41D0-B03C-BDFE17B82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6033" y="511911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0">
              <a:extLst>
                <a:ext uri="{FF2B5EF4-FFF2-40B4-BE49-F238E27FC236}">
                  <a16:creationId xmlns:a16="http://schemas.microsoft.com/office/drawing/2014/main" id="{75E13D45-6A6F-48DE-ADCD-E4B9C749E5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50492" y="4686684"/>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5">
              <a:extLst>
                <a:ext uri="{FF2B5EF4-FFF2-40B4-BE49-F238E27FC236}">
                  <a16:creationId xmlns:a16="http://schemas.microsoft.com/office/drawing/2014/main" id="{DEAEF3F9-4993-4792-9B8D-53B14BF52F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7590" y="4672191"/>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87">
              <a:extLst>
                <a:ext uri="{FF2B5EF4-FFF2-40B4-BE49-F238E27FC236}">
                  <a16:creationId xmlns:a16="http://schemas.microsoft.com/office/drawing/2014/main" id="{C102EB83-B0D1-4BF3-B2FF-05B21AD76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57890" y="4686684"/>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18">
              <a:extLst>
                <a:ext uri="{FF2B5EF4-FFF2-40B4-BE49-F238E27FC236}">
                  <a16:creationId xmlns:a16="http://schemas.microsoft.com/office/drawing/2014/main" id="{63EBD56E-54F0-4963-8A17-E0D0D39C93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884" y="4982355"/>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19">
              <a:extLst>
                <a:ext uri="{FF2B5EF4-FFF2-40B4-BE49-F238E27FC236}">
                  <a16:creationId xmlns:a16="http://schemas.microsoft.com/office/drawing/2014/main" id="{7BC3EE2E-E90B-4EC3-A131-B51AFFF293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8647" y="4967523"/>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Metin kutusu 3">
            <a:extLst>
              <a:ext uri="{FF2B5EF4-FFF2-40B4-BE49-F238E27FC236}">
                <a16:creationId xmlns:a16="http://schemas.microsoft.com/office/drawing/2014/main" id="{C536DF51-52B2-9D4F-6A0D-2217A026BD05}"/>
              </a:ext>
            </a:extLst>
          </p:cNvPr>
          <p:cNvSpPr txBox="1"/>
          <p:nvPr/>
        </p:nvSpPr>
        <p:spPr>
          <a:xfrm>
            <a:off x="11421035" y="6615951"/>
            <a:ext cx="770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29 / 29</a:t>
            </a:r>
          </a:p>
        </p:txBody>
      </p:sp>
    </p:spTree>
    <p:extLst>
      <p:ext uri="{BB962C8B-B14F-4D97-AF65-F5344CB8AC3E}">
        <p14:creationId xmlns:p14="http://schemas.microsoft.com/office/powerpoint/2010/main" val="369342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0">
            <a:extLst>
              <a:ext uri="{FF2B5EF4-FFF2-40B4-BE49-F238E27FC236}">
                <a16:creationId xmlns:a16="http://schemas.microsoft.com/office/drawing/2014/main" id="{2B94DB80-B7D1-4170-88A2-6E4EC552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9217" y="11763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22F566CA-D7F1-40DD-A2DC-740587F59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6561" y="37508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2F8AE45B-8CBB-4DA9-8248-23615828C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3147" y="63183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5C1F4D8-9670-4B56-BD70-732561AD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3072"/>
            <a:ext cx="11315700" cy="509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961665-8387-52A0-B003-B15EC048418B}"/>
              </a:ext>
            </a:extLst>
          </p:cNvPr>
          <p:cNvSpPr>
            <a:spLocks noGrp="1"/>
          </p:cNvSpPr>
          <p:nvPr>
            <p:ph type="title"/>
          </p:nvPr>
        </p:nvSpPr>
        <p:spPr>
          <a:xfrm>
            <a:off x="876300" y="1615012"/>
            <a:ext cx="4072948" cy="3707003"/>
          </a:xfrm>
        </p:spPr>
        <p:txBody>
          <a:bodyPr>
            <a:normAutofit/>
          </a:bodyPr>
          <a:lstStyle/>
          <a:p>
            <a:r>
              <a:rPr lang="tr-TR" b="1" i="1" dirty="0">
                <a:latin typeface="Verdana Pro"/>
              </a:rPr>
              <a:t>Design </a:t>
            </a:r>
            <a:r>
              <a:rPr lang="tr-TR" b="1" i="1" dirty="0" err="1">
                <a:latin typeface="Verdana Pro"/>
              </a:rPr>
              <a:t>Pattern</a:t>
            </a:r>
            <a:r>
              <a:rPr lang="tr-TR" b="1" i="1" dirty="0">
                <a:latin typeface="Verdana Pro"/>
              </a:rPr>
              <a:t> </a:t>
            </a:r>
            <a:br>
              <a:rPr lang="tr-TR" b="1" i="1" dirty="0">
                <a:latin typeface="Verdana Pro"/>
              </a:rPr>
            </a:br>
            <a:r>
              <a:rPr lang="tr-TR" b="1" i="1" dirty="0">
                <a:latin typeface="Verdana Pro"/>
              </a:rPr>
              <a:t>Ne Değildir</a:t>
            </a:r>
          </a:p>
        </p:txBody>
      </p:sp>
      <p:sp>
        <p:nvSpPr>
          <p:cNvPr id="18" name="Freeform 22">
            <a:extLst>
              <a:ext uri="{FF2B5EF4-FFF2-40B4-BE49-F238E27FC236}">
                <a16:creationId xmlns:a16="http://schemas.microsoft.com/office/drawing/2014/main" id="{C127F179-C992-4D40-B186-06818A77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40581" y="108936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İçerik Yer Tutucusu 2">
            <a:extLst>
              <a:ext uri="{FF2B5EF4-FFF2-40B4-BE49-F238E27FC236}">
                <a16:creationId xmlns:a16="http://schemas.microsoft.com/office/drawing/2014/main" id="{355ABA37-70A8-7501-4B9A-D55A6AE0939A}"/>
              </a:ext>
            </a:extLst>
          </p:cNvPr>
          <p:cNvSpPr>
            <a:spLocks noGrp="1"/>
          </p:cNvSpPr>
          <p:nvPr>
            <p:ph idx="1"/>
          </p:nvPr>
        </p:nvSpPr>
        <p:spPr>
          <a:xfrm>
            <a:off x="5407220" y="1221424"/>
            <a:ext cx="5240874" cy="5169249"/>
          </a:xfrm>
        </p:spPr>
        <p:txBody>
          <a:bodyPr vert="horz" lIns="91440" tIns="45720" rIns="91440" bIns="45720" rtlCol="0" anchor="t">
            <a:noAutofit/>
          </a:bodyPr>
          <a:lstStyle/>
          <a:p>
            <a:pPr marL="285750" indent="-285750">
              <a:lnSpc>
                <a:spcPct val="140000"/>
              </a:lnSpc>
            </a:pPr>
            <a:r>
              <a:rPr lang="tr-TR" sz="1300" b="1" i="1" dirty="0">
                <a:solidFill>
                  <a:schemeClr val="tx1">
                    <a:lumMod val="95000"/>
                    <a:lumOff val="5000"/>
                  </a:schemeClr>
                </a:solidFill>
                <a:ea typeface="+mn-lt"/>
                <a:cs typeface="+mn-lt"/>
              </a:rPr>
              <a:t>Tasarım kalıpları bir algoritma ya da kod değildir. </a:t>
            </a:r>
          </a:p>
          <a:p>
            <a:pPr marL="285750" indent="-285750">
              <a:lnSpc>
                <a:spcPct val="140000"/>
              </a:lnSpc>
            </a:pPr>
            <a:r>
              <a:rPr lang="tr-TR" sz="1300" b="1" i="1" dirty="0">
                <a:solidFill>
                  <a:schemeClr val="tx1">
                    <a:lumMod val="95000"/>
                    <a:lumOff val="5000"/>
                  </a:schemeClr>
                </a:solidFill>
                <a:ea typeface="+mn-lt"/>
                <a:cs typeface="+mn-lt"/>
              </a:rPr>
              <a:t>Belli dile özgü değildir, dilden bağımsızdır. </a:t>
            </a:r>
          </a:p>
          <a:p>
            <a:pPr marL="285750" indent="-285750">
              <a:lnSpc>
                <a:spcPct val="140000"/>
              </a:lnSpc>
            </a:pPr>
            <a:r>
              <a:rPr lang="tr-TR" sz="1300" b="1" i="1" dirty="0">
                <a:solidFill>
                  <a:schemeClr val="tx1">
                    <a:lumMod val="95000"/>
                    <a:lumOff val="5000"/>
                  </a:schemeClr>
                </a:solidFill>
                <a:ea typeface="+mn-lt"/>
                <a:cs typeface="+mn-lt"/>
              </a:rPr>
              <a:t>Genellikle nesneler arası ilişkileri UML diyagramları ile gösteririz, bu sayede yazılımcılar arasında ortak bir iletişim dili oluşmuş olur. </a:t>
            </a:r>
          </a:p>
          <a:p>
            <a:pPr marL="285750" indent="-285750">
              <a:lnSpc>
                <a:spcPct val="140000"/>
              </a:lnSpc>
            </a:pPr>
            <a:r>
              <a:rPr lang="tr-TR" sz="1300" b="1" i="1" dirty="0">
                <a:solidFill>
                  <a:schemeClr val="tx1">
                    <a:lumMod val="95000"/>
                    <a:lumOff val="5000"/>
                  </a:schemeClr>
                </a:solidFill>
                <a:ea typeface="+mn-lt"/>
                <a:cs typeface="+mn-lt"/>
              </a:rPr>
              <a:t>Belli bir tasarımı istediğiniz dille yazdığınız bir projeye kolaylıkla uygulayabilirsiniz. </a:t>
            </a:r>
          </a:p>
          <a:p>
            <a:pPr marL="0" indent="0">
              <a:lnSpc>
                <a:spcPct val="140000"/>
              </a:lnSpc>
              <a:buNone/>
            </a:pPr>
            <a:r>
              <a:rPr lang="tr-TR" sz="1300" b="1" i="1" dirty="0">
                <a:solidFill>
                  <a:schemeClr val="tx1">
                    <a:lumMod val="95000"/>
                    <a:lumOff val="5000"/>
                  </a:schemeClr>
                </a:solidFill>
                <a:ea typeface="+mn-lt"/>
                <a:cs typeface="+mn-lt"/>
              </a:rPr>
              <a:t>Neredeyse tüm Türkçe kaynaklarda tasarım kalıplarını OOP(Nesne Tabanlı Programlama) ile sınırlandırmışlardır. Ancak Tasarım Kalıpları, dilden ve programlama paradigmalarından bağımsızdır. Yani farklı bir paradigma için de çözümler üretilebilir. Günümüzde en yaygın ve projelerde en çok kullanılan paradigma OOP olduğu için tasarım kalıpları </a:t>
            </a:r>
            <a:r>
              <a:rPr lang="tr-TR" sz="1300" b="1" i="1" dirty="0" err="1">
                <a:solidFill>
                  <a:schemeClr val="tx1">
                    <a:lumMod val="95000"/>
                    <a:lumOff val="5000"/>
                  </a:schemeClr>
                </a:solidFill>
                <a:ea typeface="+mn-lt"/>
                <a:cs typeface="+mn-lt"/>
              </a:rPr>
              <a:t>diyince</a:t>
            </a:r>
            <a:r>
              <a:rPr lang="tr-TR" sz="1300" b="1" i="1" dirty="0">
                <a:solidFill>
                  <a:schemeClr val="tx1">
                    <a:lumMod val="95000"/>
                    <a:lumOff val="5000"/>
                  </a:schemeClr>
                </a:solidFill>
                <a:ea typeface="+mn-lt"/>
                <a:cs typeface="+mn-lt"/>
              </a:rPr>
              <a:t> direk OOP çözümleri akla gelmekte.</a:t>
            </a:r>
            <a:endParaRPr lang="tr-TR" sz="1300" b="1" i="1">
              <a:solidFill>
                <a:schemeClr val="tx1">
                  <a:lumMod val="95000"/>
                  <a:lumOff val="5000"/>
                </a:schemeClr>
              </a:solidFill>
            </a:endParaRPr>
          </a:p>
          <a:p>
            <a:pPr>
              <a:lnSpc>
                <a:spcPct val="140000"/>
              </a:lnSpc>
              <a:buClr>
                <a:srgbClr val="BDBDAD"/>
              </a:buClr>
            </a:pPr>
            <a:endParaRPr lang="tr-TR" sz="1100"/>
          </a:p>
        </p:txBody>
      </p:sp>
      <p:sp>
        <p:nvSpPr>
          <p:cNvPr id="20" name="Freeform 19">
            <a:extLst>
              <a:ext uri="{FF2B5EF4-FFF2-40B4-BE49-F238E27FC236}">
                <a16:creationId xmlns:a16="http://schemas.microsoft.com/office/drawing/2014/main" id="{25703CD1-3965-43FB-8408-77151BBD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6479" y="2061963"/>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8236AF27-E29A-4BE1-835F-3E58632F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71242" y="2259521"/>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07E576E3-1896-4383-AFF8-4192A4D6E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12125" y="46007"/>
            <a:ext cx="4152218" cy="6802515"/>
            <a:chOff x="7812125" y="-35029"/>
            <a:chExt cx="4152218" cy="6883552"/>
          </a:xfrm>
        </p:grpSpPr>
        <p:sp>
          <p:nvSpPr>
            <p:cNvPr id="25" name="Freeform 8">
              <a:extLst>
                <a:ext uri="{FF2B5EF4-FFF2-40B4-BE49-F238E27FC236}">
                  <a16:creationId xmlns:a16="http://schemas.microsoft.com/office/drawing/2014/main" id="{CFEBBA01-5D63-4547-B01C-06446F8EA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189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51F0C2-EB37-4394-85D8-631C639D6E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4461"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16BA0741-61D0-4B78-99A2-84727B154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5544" y="73952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608BEE1D-8947-4860-92E2-DF5E72617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91805"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2">
              <a:extLst>
                <a:ext uri="{FF2B5EF4-FFF2-40B4-BE49-F238E27FC236}">
                  <a16:creationId xmlns:a16="http://schemas.microsoft.com/office/drawing/2014/main" id="{23477C11-8260-4FBB-821B-620D7E4C7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3512"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E1B67178-0C14-4601-BF94-91DCCCD9E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0440"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9">
              <a:extLst>
                <a:ext uri="{FF2B5EF4-FFF2-40B4-BE49-F238E27FC236}">
                  <a16:creationId xmlns:a16="http://schemas.microsoft.com/office/drawing/2014/main" id="{EDEB60C8-CA29-46D3-9AA7-9F7A1252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30052"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8">
              <a:extLst>
                <a:ext uri="{FF2B5EF4-FFF2-40B4-BE49-F238E27FC236}">
                  <a16:creationId xmlns:a16="http://schemas.microsoft.com/office/drawing/2014/main" id="{9E5C2B83-454B-4951-8B08-3D617778E7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818"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a:extLst>
                <a:ext uri="{FF2B5EF4-FFF2-40B4-BE49-F238E27FC236}">
                  <a16:creationId xmlns:a16="http://schemas.microsoft.com/office/drawing/2014/main" id="{AFAD21A0-BC8E-4635-AFFB-E87CD92C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7583" y="74270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4B01379C-61AE-4191-B726-E8A6D84B9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308"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6">
              <a:extLst>
                <a:ext uri="{FF2B5EF4-FFF2-40B4-BE49-F238E27FC236}">
                  <a16:creationId xmlns:a16="http://schemas.microsoft.com/office/drawing/2014/main" id="{38F67446-9956-4CD9-B003-A772F2158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2277"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FBA47277-EA28-45EB-80A0-64DA80757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7976"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0">
              <a:extLst>
                <a:ext uri="{FF2B5EF4-FFF2-40B4-BE49-F238E27FC236}">
                  <a16:creationId xmlns:a16="http://schemas.microsoft.com/office/drawing/2014/main" id="{F74A8421-8E72-4D0B-A55B-E4EC1DCAC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5700"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3">
              <a:extLst>
                <a:ext uri="{FF2B5EF4-FFF2-40B4-BE49-F238E27FC236}">
                  <a16:creationId xmlns:a16="http://schemas.microsoft.com/office/drawing/2014/main" id="{779CF57F-496E-4365-8D91-7326A2120B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97412"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30">
              <a:extLst>
                <a:ext uri="{FF2B5EF4-FFF2-40B4-BE49-F238E27FC236}">
                  <a16:creationId xmlns:a16="http://schemas.microsoft.com/office/drawing/2014/main" id="{160F21FA-063A-4C1C-A5D4-60AD79CB2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0633"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5">
              <a:extLst>
                <a:ext uri="{FF2B5EF4-FFF2-40B4-BE49-F238E27FC236}">
                  <a16:creationId xmlns:a16="http://schemas.microsoft.com/office/drawing/2014/main" id="{8FABF168-1906-4AE6-B3F5-15EEE8CAD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5569" y="70943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72F9124E-1C2B-47FD-84F9-256BBABDF2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9868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8E5A5B8-608D-41E9-80D8-30354569F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8154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6">
              <a:extLst>
                <a:ext uri="{FF2B5EF4-FFF2-40B4-BE49-F238E27FC236}">
                  <a16:creationId xmlns:a16="http://schemas.microsoft.com/office/drawing/2014/main" id="{F359FC54-371A-45E1-BC00-CC4B391E9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92CACDFB-D6E2-43E1-AD6A-8DEF07D6F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9">
              <a:extLst>
                <a:ext uri="{FF2B5EF4-FFF2-40B4-BE49-F238E27FC236}">
                  <a16:creationId xmlns:a16="http://schemas.microsoft.com/office/drawing/2014/main" id="{369D6F1B-277E-4BFA-802A-DBB2994A19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0">
              <a:extLst>
                <a:ext uri="{FF2B5EF4-FFF2-40B4-BE49-F238E27FC236}">
                  <a16:creationId xmlns:a16="http://schemas.microsoft.com/office/drawing/2014/main" id="{D5434E53-B08F-4ACA-91A1-72DD4A438C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4712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31AA32B8-ECA1-4652-A7F6-C64A16483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D5A98D8E-922A-450B-BAC7-624373E87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7">
              <a:extLst>
                <a:ext uri="{FF2B5EF4-FFF2-40B4-BE49-F238E27FC236}">
                  <a16:creationId xmlns:a16="http://schemas.microsoft.com/office/drawing/2014/main" id="{1AAA8D66-0CB7-4E6F-A817-5DA6D1D9E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59773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8">
              <a:extLst>
                <a:ext uri="{FF2B5EF4-FFF2-40B4-BE49-F238E27FC236}">
                  <a16:creationId xmlns:a16="http://schemas.microsoft.com/office/drawing/2014/main" id="{7B8A3B09-BC97-4F21-94E9-5C5952669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5550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9">
              <a:extLst>
                <a:ext uri="{FF2B5EF4-FFF2-40B4-BE49-F238E27FC236}">
                  <a16:creationId xmlns:a16="http://schemas.microsoft.com/office/drawing/2014/main" id="{3E575223-DEC9-4512-ACB3-7EF79DFE8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8140" y="628668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9">
              <a:extLst>
                <a:ext uri="{FF2B5EF4-FFF2-40B4-BE49-F238E27FC236}">
                  <a16:creationId xmlns:a16="http://schemas.microsoft.com/office/drawing/2014/main" id="{A2F60DB8-8105-41B6-A657-59AC8FAD41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4589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8E5C413D-130F-40EF-986E-3803AA20D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08736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0BCB10-8327-484F-A6E0-A2BBA90B1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299024"/>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2BBD930-764C-4A48-9EFE-3D7BD59D2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3513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81F2F622-5B4D-47DB-8E8E-C6C509013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1280"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D11F209F-C153-40EF-9687-AC9B7EDC3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1457"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6">
              <a:extLst>
                <a:ext uri="{FF2B5EF4-FFF2-40B4-BE49-F238E27FC236}">
                  <a16:creationId xmlns:a16="http://schemas.microsoft.com/office/drawing/2014/main" id="{F2C892FE-0BCC-436C-A56C-75F22A532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0707"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6">
              <a:extLst>
                <a:ext uri="{FF2B5EF4-FFF2-40B4-BE49-F238E27FC236}">
                  <a16:creationId xmlns:a16="http://schemas.microsoft.com/office/drawing/2014/main" id="{C04D8270-78E5-442F-A13E-8F36B46DA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71451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2364C396-D32B-4204-BE3D-7978AEC4A4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6921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94890050-B99A-49B3-AA43-B907D7BC4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18346" y="12582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4F10F360-2A8A-47C7-97F1-39C21A3E0D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2276" y="64001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8">
              <a:extLst>
                <a:ext uri="{FF2B5EF4-FFF2-40B4-BE49-F238E27FC236}">
                  <a16:creationId xmlns:a16="http://schemas.microsoft.com/office/drawing/2014/main" id="{B941FB0E-BF49-4CEF-8D20-36B788D3B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5690" y="38327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2">
              <a:extLst>
                <a:ext uri="{FF2B5EF4-FFF2-40B4-BE49-F238E27FC236}">
                  <a16:creationId xmlns:a16="http://schemas.microsoft.com/office/drawing/2014/main" id="{162B6B81-4CA7-440F-8815-60920B9603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7397" y="42417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4">
              <a:extLst>
                <a:ext uri="{FF2B5EF4-FFF2-40B4-BE49-F238E27FC236}">
                  <a16:creationId xmlns:a16="http://schemas.microsoft.com/office/drawing/2014/main" id="{D5ECC74F-C23A-4D14-8843-30C85D26D1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2340" y="6844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9">
              <a:extLst>
                <a:ext uri="{FF2B5EF4-FFF2-40B4-BE49-F238E27FC236}">
                  <a16:creationId xmlns:a16="http://schemas.microsoft.com/office/drawing/2014/main" id="{169EAE32-FA5D-417A-9E3D-ED5FC3A9C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63937" y="22908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81E3B909-6FF7-4890-B0F9-AF9949309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44703" y="69462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8A143A49-AE2E-4E58-80F5-ED3669450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26193" y="49003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6">
              <a:extLst>
                <a:ext uri="{FF2B5EF4-FFF2-40B4-BE49-F238E27FC236}">
                  <a16:creationId xmlns:a16="http://schemas.microsoft.com/office/drawing/2014/main" id="{CABDA8BE-A80E-4A04-8F32-5125E97D0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36162" y="14402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6">
              <a:extLst>
                <a:ext uri="{FF2B5EF4-FFF2-40B4-BE49-F238E27FC236}">
                  <a16:creationId xmlns:a16="http://schemas.microsoft.com/office/drawing/2014/main" id="{F6679A4D-9FFD-4D03-9A13-3A08FDCE9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71861" y="5626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0">
              <a:extLst>
                <a:ext uri="{FF2B5EF4-FFF2-40B4-BE49-F238E27FC236}">
                  <a16:creationId xmlns:a16="http://schemas.microsoft.com/office/drawing/2014/main" id="{F8AE33DF-4319-45F4-A184-8C61154F1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49585" y="3148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3">
              <a:extLst>
                <a:ext uri="{FF2B5EF4-FFF2-40B4-BE49-F238E27FC236}">
                  <a16:creationId xmlns:a16="http://schemas.microsoft.com/office/drawing/2014/main" id="{203B12AA-A3BD-4B7B-B036-18BB77234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31297" y="18721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0">
              <a:extLst>
                <a:ext uri="{FF2B5EF4-FFF2-40B4-BE49-F238E27FC236}">
                  <a16:creationId xmlns:a16="http://schemas.microsoft.com/office/drawing/2014/main" id="{8B3AB77A-1475-48E6-B794-BAFBE891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4518" y="47646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35">
              <a:extLst>
                <a:ext uri="{FF2B5EF4-FFF2-40B4-BE49-F238E27FC236}">
                  <a16:creationId xmlns:a16="http://schemas.microsoft.com/office/drawing/2014/main" id="{799215C2-6C9A-474F-A5A4-C0B64A7F8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5326" y="74397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5">
              <a:extLst>
                <a:ext uri="{FF2B5EF4-FFF2-40B4-BE49-F238E27FC236}">
                  <a16:creationId xmlns:a16="http://schemas.microsoft.com/office/drawing/2014/main" id="{4CE3BA64-0E28-4234-BB1F-291B79709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7184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1">
              <a:extLst>
                <a:ext uri="{FF2B5EF4-FFF2-40B4-BE49-F238E27FC236}">
                  <a16:creationId xmlns:a16="http://schemas.microsoft.com/office/drawing/2014/main" id="{67D91C73-C376-4277-9EFD-9FD0470AD2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5470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3B663AEA-3170-47F1-999C-74A61A961D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11455" y="612445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9">
              <a:extLst>
                <a:ext uri="{FF2B5EF4-FFF2-40B4-BE49-F238E27FC236}">
                  <a16:creationId xmlns:a16="http://schemas.microsoft.com/office/drawing/2014/main" id="{D1A61960-42E0-4162-9516-2A7EC18F97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48150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0">
              <a:extLst>
                <a:ext uri="{FF2B5EF4-FFF2-40B4-BE49-F238E27FC236}">
                  <a16:creationId xmlns:a16="http://schemas.microsoft.com/office/drawing/2014/main" id="{409D0999-B4C1-4806-8388-89F9DA6CB1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2028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D281BE1A-6972-4D40-B89F-7D3B35E0A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0817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101325E8-3735-4D9E-AD4A-940C5B14F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3121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3">
              <a:extLst>
                <a:ext uri="{FF2B5EF4-FFF2-40B4-BE49-F238E27FC236}">
                  <a16:creationId xmlns:a16="http://schemas.microsoft.com/office/drawing/2014/main" id="{0B6F7609-A46F-495F-ACA3-C299FBDD2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2666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7">
              <a:extLst>
                <a:ext uri="{FF2B5EF4-FFF2-40B4-BE49-F238E27FC236}">
                  <a16:creationId xmlns:a16="http://schemas.microsoft.com/office/drawing/2014/main" id="{A0A8F5DC-6AEA-4EE6-B393-417DA1EDA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5053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8">
              <a:extLst>
                <a:ext uri="{FF2B5EF4-FFF2-40B4-BE49-F238E27FC236}">
                  <a16:creationId xmlns:a16="http://schemas.microsoft.com/office/drawing/2014/main" id="{7EEFD3A9-D993-4A34-849E-2CC00645F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282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9">
              <a:extLst>
                <a:ext uri="{FF2B5EF4-FFF2-40B4-BE49-F238E27FC236}">
                  <a16:creationId xmlns:a16="http://schemas.microsoft.com/office/drawing/2014/main" id="{5C65C06C-6AE3-4741-A0B0-AB4626AA8D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155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9">
              <a:extLst>
                <a:ext uri="{FF2B5EF4-FFF2-40B4-BE49-F238E27FC236}">
                  <a16:creationId xmlns:a16="http://schemas.microsoft.com/office/drawing/2014/main" id="{E1086A18-29F9-4452-B314-8C4159833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3270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44">
              <a:extLst>
                <a:ext uri="{FF2B5EF4-FFF2-40B4-BE49-F238E27FC236}">
                  <a16:creationId xmlns:a16="http://schemas.microsoft.com/office/drawing/2014/main" id="{04F4D575-818F-4EDA-8D6F-4FB2DE674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30130" y="606051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5">
              <a:extLst>
                <a:ext uri="{FF2B5EF4-FFF2-40B4-BE49-F238E27FC236}">
                  <a16:creationId xmlns:a16="http://schemas.microsoft.com/office/drawing/2014/main" id="{0E161E48-85EB-4A49-BC06-364995C517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7218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
              <a:extLst>
                <a:ext uri="{FF2B5EF4-FFF2-40B4-BE49-F238E27FC236}">
                  <a16:creationId xmlns:a16="http://schemas.microsoft.com/office/drawing/2014/main" id="{12412E23-0A88-4F9B-93D5-83AB1CBD47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2193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
              <a:extLst>
                <a:ext uri="{FF2B5EF4-FFF2-40B4-BE49-F238E27FC236}">
                  <a16:creationId xmlns:a16="http://schemas.microsoft.com/office/drawing/2014/main" id="{35CA5C8C-D72C-482D-9453-B29DFEEE4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5165" y="84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9A71EDCD-24BC-4A17-9B64-DC1E2858A8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85342" y="7068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A50F6063-95E3-4BDF-B880-F33DCD1E2C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10400" y="4586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6">
              <a:extLst>
                <a:ext uri="{FF2B5EF4-FFF2-40B4-BE49-F238E27FC236}">
                  <a16:creationId xmlns:a16="http://schemas.microsoft.com/office/drawing/2014/main" id="{E1FA8E71-2DDE-4E51-9875-B964A6934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8767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
              <a:extLst>
                <a:ext uri="{FF2B5EF4-FFF2-40B4-BE49-F238E27FC236}">
                  <a16:creationId xmlns:a16="http://schemas.microsoft.com/office/drawing/2014/main" id="{199A2DF2-B31D-408E-8626-2C40CC0B2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87069" y="16647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38277593-F182-4499-B80F-3E529D8D0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0999" y="680674"/>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8">
              <a:extLst>
                <a:ext uri="{FF2B5EF4-FFF2-40B4-BE49-F238E27FC236}">
                  <a16:creationId xmlns:a16="http://schemas.microsoft.com/office/drawing/2014/main" id="{C83EF657-5D67-4019-9E20-17CCD4C58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4413" y="423931"/>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3B992048-CE4D-4C79-8265-F49ACF10D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192" y="66839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3">
              <a:extLst>
                <a:ext uri="{FF2B5EF4-FFF2-40B4-BE49-F238E27FC236}">
                  <a16:creationId xmlns:a16="http://schemas.microsoft.com/office/drawing/2014/main" id="{6B0E5B35-D3B7-4BEB-839F-D258E79A0F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4268" y="87679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6">
              <a:extLst>
                <a:ext uri="{FF2B5EF4-FFF2-40B4-BE49-F238E27FC236}">
                  <a16:creationId xmlns:a16="http://schemas.microsoft.com/office/drawing/2014/main" id="{0A5309F9-3D88-4474-ABD7-B61C20EEA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41492" y="136050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7">
              <a:extLst>
                <a:ext uri="{FF2B5EF4-FFF2-40B4-BE49-F238E27FC236}">
                  <a16:creationId xmlns:a16="http://schemas.microsoft.com/office/drawing/2014/main" id="{C4D0EC36-D809-4017-A7B7-70EF53250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1968" y="179760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8">
              <a:extLst>
                <a:ext uri="{FF2B5EF4-FFF2-40B4-BE49-F238E27FC236}">
                  <a16:creationId xmlns:a16="http://schemas.microsoft.com/office/drawing/2014/main" id="{FBDEBED8-29DF-4480-8174-2215AF3ED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9052" y="157501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0">
              <a:extLst>
                <a:ext uri="{FF2B5EF4-FFF2-40B4-BE49-F238E27FC236}">
                  <a16:creationId xmlns:a16="http://schemas.microsoft.com/office/drawing/2014/main" id="{3444EF1F-615A-46FF-ABD9-F8C3E27AF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4302" y="111811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3">
              <a:extLst>
                <a:ext uri="{FF2B5EF4-FFF2-40B4-BE49-F238E27FC236}">
                  <a16:creationId xmlns:a16="http://schemas.microsoft.com/office/drawing/2014/main" id="{47063C05-57F6-44CA-9FD0-6206D1A0C4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8294" y="82600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1">
              <a:extLst>
                <a:ext uri="{FF2B5EF4-FFF2-40B4-BE49-F238E27FC236}">
                  <a16:creationId xmlns:a16="http://schemas.microsoft.com/office/drawing/2014/main" id="{73C07EAB-D311-4701-AF3F-FB2F55FEC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1263" y="9804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2">
              <a:extLst>
                <a:ext uri="{FF2B5EF4-FFF2-40B4-BE49-F238E27FC236}">
                  <a16:creationId xmlns:a16="http://schemas.microsoft.com/office/drawing/2014/main" id="{26072D6D-FE3B-47A4-8F9D-711D9F617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8268" y="41599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3">
              <a:extLst>
                <a:ext uri="{FF2B5EF4-FFF2-40B4-BE49-F238E27FC236}">
                  <a16:creationId xmlns:a16="http://schemas.microsoft.com/office/drawing/2014/main" id="{0FAA55A3-30BC-408E-8D76-63F4A114E3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349" y="121919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4">
              <a:extLst>
                <a:ext uri="{FF2B5EF4-FFF2-40B4-BE49-F238E27FC236}">
                  <a16:creationId xmlns:a16="http://schemas.microsoft.com/office/drawing/2014/main" id="{94A75CDE-F5FD-4343-800E-D6683426D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196" y="57961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5">
              <a:extLst>
                <a:ext uri="{FF2B5EF4-FFF2-40B4-BE49-F238E27FC236}">
                  <a16:creationId xmlns:a16="http://schemas.microsoft.com/office/drawing/2014/main" id="{BDB3210B-EBD6-49C4-B615-F17B281B0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209" y="142879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6">
              <a:extLst>
                <a:ext uri="{FF2B5EF4-FFF2-40B4-BE49-F238E27FC236}">
                  <a16:creationId xmlns:a16="http://schemas.microsoft.com/office/drawing/2014/main" id="{D85BCAD4-3F0F-401D-8253-E514BE040D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905" y="225883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7">
              <a:extLst>
                <a:ext uri="{FF2B5EF4-FFF2-40B4-BE49-F238E27FC236}">
                  <a16:creationId xmlns:a16="http://schemas.microsoft.com/office/drawing/2014/main" id="{176EC456-36D0-4751-86EE-E8E5D48EB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358" y="163854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9">
              <a:extLst>
                <a:ext uri="{FF2B5EF4-FFF2-40B4-BE49-F238E27FC236}">
                  <a16:creationId xmlns:a16="http://schemas.microsoft.com/office/drawing/2014/main" id="{E6CC98B0-1624-48FE-98C5-66620ECF7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4808" y="22089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0">
              <a:extLst>
                <a:ext uri="{FF2B5EF4-FFF2-40B4-BE49-F238E27FC236}">
                  <a16:creationId xmlns:a16="http://schemas.microsoft.com/office/drawing/2014/main" id="{8D98D9B3-C3C3-42B4-A836-2FDAAF9F2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039" y="186833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1">
              <a:extLst>
                <a:ext uri="{FF2B5EF4-FFF2-40B4-BE49-F238E27FC236}">
                  <a16:creationId xmlns:a16="http://schemas.microsoft.com/office/drawing/2014/main" id="{A203AABB-A7B2-4544-88FB-2DB3A7CCC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6336" y="2102695"/>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680D5D17-AC96-4E0F-ADB9-FCE1FF4CE7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3739" y="6864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4">
              <a:extLst>
                <a:ext uri="{FF2B5EF4-FFF2-40B4-BE49-F238E27FC236}">
                  <a16:creationId xmlns:a16="http://schemas.microsoft.com/office/drawing/2014/main" id="{BF0C7978-F9E2-4005-9574-15B3FB553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229" y="48184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6">
              <a:extLst>
                <a:ext uri="{FF2B5EF4-FFF2-40B4-BE49-F238E27FC236}">
                  <a16:creationId xmlns:a16="http://schemas.microsoft.com/office/drawing/2014/main" id="{9CC06248-C521-4E65-9620-07D06F893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5198" y="13583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6">
              <a:extLst>
                <a:ext uri="{FF2B5EF4-FFF2-40B4-BE49-F238E27FC236}">
                  <a16:creationId xmlns:a16="http://schemas.microsoft.com/office/drawing/2014/main" id="{705B6C10-6A43-4BBE-A52C-DC2DAECAF1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0897" y="55445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0">
              <a:extLst>
                <a:ext uri="{FF2B5EF4-FFF2-40B4-BE49-F238E27FC236}">
                  <a16:creationId xmlns:a16="http://schemas.microsoft.com/office/drawing/2014/main" id="{5BA4A0DD-7264-46BB-8644-3C50941C9A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8621" y="30662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2">
              <a:extLst>
                <a:ext uri="{FF2B5EF4-FFF2-40B4-BE49-F238E27FC236}">
                  <a16:creationId xmlns:a16="http://schemas.microsoft.com/office/drawing/2014/main" id="{B452AC30-E9F4-4529-BD6E-5ADCDA533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8915" y="75716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68EDA7F2-4EE5-4AEC-A504-CB08F6B9A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0333" y="17902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5E189D22-8F54-46F8-9611-4F1FCC31B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554" y="46827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B761794A-7FCE-4DAA-B710-803CA99FAA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5160" y="68845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
              <a:extLst>
                <a:ext uri="{FF2B5EF4-FFF2-40B4-BE49-F238E27FC236}">
                  <a16:creationId xmlns:a16="http://schemas.microsoft.com/office/drawing/2014/main" id="{20995D3A-FC68-4B79-9632-2BB10ECA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7" y="2790354"/>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
              <a:extLst>
                <a:ext uri="{FF2B5EF4-FFF2-40B4-BE49-F238E27FC236}">
                  <a16:creationId xmlns:a16="http://schemas.microsoft.com/office/drawing/2014/main" id="{49C159BB-7257-4A09-8C12-6AF61D711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654" y="507474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
              <a:extLst>
                <a:ext uri="{FF2B5EF4-FFF2-40B4-BE49-F238E27FC236}">
                  <a16:creationId xmlns:a16="http://schemas.microsoft.com/office/drawing/2014/main" id="{F5CD4467-A569-43CF-86A0-79473F580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7084" y="2504041"/>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
              <a:extLst>
                <a:ext uri="{FF2B5EF4-FFF2-40B4-BE49-F238E27FC236}">
                  <a16:creationId xmlns:a16="http://schemas.microsoft.com/office/drawing/2014/main" id="{E4FC1A14-AE5B-4899-95DD-9C56237DA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5532" y="477570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
              <a:extLst>
                <a:ext uri="{FF2B5EF4-FFF2-40B4-BE49-F238E27FC236}">
                  <a16:creationId xmlns:a16="http://schemas.microsoft.com/office/drawing/2014/main" id="{EC77E2DE-CC58-4107-A404-885D2613A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3670" y="449523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
              <a:extLst>
                <a:ext uri="{FF2B5EF4-FFF2-40B4-BE49-F238E27FC236}">
                  <a16:creationId xmlns:a16="http://schemas.microsoft.com/office/drawing/2014/main" id="{0E497A22-C9CB-4ADE-AE43-9E6768B22B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4031" y="423399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64056CC8-26C8-4739-B9F7-0F23B778A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5807" y="373151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CABABB06-E976-4F92-836D-60FC8F8D1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0272" y="3135487"/>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FD9DF2A8-9AFC-48B4-BF3A-14B73A84FB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912" y="337541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C8825D2E-6C88-42BD-9C25-F3B9B332E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4647" y="397454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7">
              <a:extLst>
                <a:ext uri="{FF2B5EF4-FFF2-40B4-BE49-F238E27FC236}">
                  <a16:creationId xmlns:a16="http://schemas.microsoft.com/office/drawing/2014/main" id="{DE603ADB-B4D2-4A70-B88F-260F1D318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9626" y="538723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21">
              <a:extLst>
                <a:ext uri="{FF2B5EF4-FFF2-40B4-BE49-F238E27FC236}">
                  <a16:creationId xmlns:a16="http://schemas.microsoft.com/office/drawing/2014/main" id="{C2878743-161E-4A64-8B65-B4FCBF7B1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617" y="569839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29">
              <a:extLst>
                <a:ext uri="{FF2B5EF4-FFF2-40B4-BE49-F238E27FC236}">
                  <a16:creationId xmlns:a16="http://schemas.microsoft.com/office/drawing/2014/main" id="{0C654FE1-36CF-4690-9309-DABBF02F3B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8500" y="593709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1">
              <a:extLst>
                <a:ext uri="{FF2B5EF4-FFF2-40B4-BE49-F238E27FC236}">
                  <a16:creationId xmlns:a16="http://schemas.microsoft.com/office/drawing/2014/main" id="{7D6AB6E9-0118-49A0-8EBF-B42E9F738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887" y="629616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32">
              <a:extLst>
                <a:ext uri="{FF2B5EF4-FFF2-40B4-BE49-F238E27FC236}">
                  <a16:creationId xmlns:a16="http://schemas.microsoft.com/office/drawing/2014/main" id="{69778DD7-B38B-4E4F-8202-45BA1DC3B4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381" y="326157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33">
              <a:extLst>
                <a:ext uri="{FF2B5EF4-FFF2-40B4-BE49-F238E27FC236}">
                  <a16:creationId xmlns:a16="http://schemas.microsoft.com/office/drawing/2014/main" id="{BD9887A7-6930-4D93-9DFD-01CA3CFB84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8294" y="4352882"/>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34">
              <a:extLst>
                <a:ext uri="{FF2B5EF4-FFF2-40B4-BE49-F238E27FC236}">
                  <a16:creationId xmlns:a16="http://schemas.microsoft.com/office/drawing/2014/main" id="{4052AE48-583B-48C9-A247-060CA2896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2224" y="535020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35">
              <a:extLst>
                <a:ext uri="{FF2B5EF4-FFF2-40B4-BE49-F238E27FC236}">
                  <a16:creationId xmlns:a16="http://schemas.microsoft.com/office/drawing/2014/main" id="{9FD5A422-7830-4B7A-A2ED-CA92A12C9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876" y="456110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6">
              <a:extLst>
                <a:ext uri="{FF2B5EF4-FFF2-40B4-BE49-F238E27FC236}">
                  <a16:creationId xmlns:a16="http://schemas.microsoft.com/office/drawing/2014/main" id="{F9916F67-3F6A-4C0C-A067-87AF502B9B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012094"/>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7">
              <a:extLst>
                <a:ext uri="{FF2B5EF4-FFF2-40B4-BE49-F238E27FC236}">
                  <a16:creationId xmlns:a16="http://schemas.microsoft.com/office/drawing/2014/main" id="{F0CE1BEA-482A-497E-B5E5-8285D2A28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779" y="3025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8">
              <a:extLst>
                <a:ext uri="{FF2B5EF4-FFF2-40B4-BE49-F238E27FC236}">
                  <a16:creationId xmlns:a16="http://schemas.microsoft.com/office/drawing/2014/main" id="{183BC246-BF63-4530-91A0-7BC015C6FC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448" y="4865727"/>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9">
              <a:extLst>
                <a:ext uri="{FF2B5EF4-FFF2-40B4-BE49-F238E27FC236}">
                  <a16:creationId xmlns:a16="http://schemas.microsoft.com/office/drawing/2014/main" id="{9377B4B9-6ED2-4872-9CFB-829BA2BEB4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556" y="5106848"/>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0247E12E-39D9-4F0A-9185-30B9196F1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6520" y="2563549"/>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41">
              <a:extLst>
                <a:ext uri="{FF2B5EF4-FFF2-40B4-BE49-F238E27FC236}">
                  <a16:creationId xmlns:a16="http://schemas.microsoft.com/office/drawing/2014/main" id="{BFEB6B5F-CFDA-4E9B-9679-E2FE14DCC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24410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C7748D9D-4952-4BDA-A2D2-79CCCEBF3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181" y="55621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44">
              <a:extLst>
                <a:ext uri="{FF2B5EF4-FFF2-40B4-BE49-F238E27FC236}">
                  <a16:creationId xmlns:a16="http://schemas.microsoft.com/office/drawing/2014/main" id="{EEB14017-87F5-46EA-991E-69B78C60FD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971" y="40462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5">
              <a:extLst>
                <a:ext uri="{FF2B5EF4-FFF2-40B4-BE49-F238E27FC236}">
                  <a16:creationId xmlns:a16="http://schemas.microsoft.com/office/drawing/2014/main" id="{0289F161-F1B2-45F1-9E6E-79B9FB2CD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9820" y="580207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6">
              <a:extLst>
                <a:ext uri="{FF2B5EF4-FFF2-40B4-BE49-F238E27FC236}">
                  <a16:creationId xmlns:a16="http://schemas.microsoft.com/office/drawing/2014/main" id="{22AEAE03-AEFB-44B9-84C4-4108C54D95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79" y="2796168"/>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7">
              <a:extLst>
                <a:ext uri="{FF2B5EF4-FFF2-40B4-BE49-F238E27FC236}">
                  <a16:creationId xmlns:a16="http://schemas.microsoft.com/office/drawing/2014/main" id="{AC29BBAF-F380-49E2-A981-6892986B8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7024" y="3815119"/>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8">
              <a:extLst>
                <a:ext uri="{FF2B5EF4-FFF2-40B4-BE49-F238E27FC236}">
                  <a16:creationId xmlns:a16="http://schemas.microsoft.com/office/drawing/2014/main" id="{AA66B5C6-6339-49B7-B4DD-55A23AE244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2281" y="35816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9">
              <a:extLst>
                <a:ext uri="{FF2B5EF4-FFF2-40B4-BE49-F238E27FC236}">
                  <a16:creationId xmlns:a16="http://schemas.microsoft.com/office/drawing/2014/main" id="{914C6C7D-5E58-4233-8DDA-A30F9CCCD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0895" y="647331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0">
              <a:extLst>
                <a:ext uri="{FF2B5EF4-FFF2-40B4-BE49-F238E27FC236}">
                  <a16:creationId xmlns:a16="http://schemas.microsoft.com/office/drawing/2014/main" id="{F714D64F-6362-4339-A494-157C35F1B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120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5">
              <a:extLst>
                <a:ext uri="{FF2B5EF4-FFF2-40B4-BE49-F238E27FC236}">
                  <a16:creationId xmlns:a16="http://schemas.microsoft.com/office/drawing/2014/main" id="{291AFE89-581C-4100-9E75-FBFE3B3CAA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39998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7">
              <a:extLst>
                <a:ext uri="{FF2B5EF4-FFF2-40B4-BE49-F238E27FC236}">
                  <a16:creationId xmlns:a16="http://schemas.microsoft.com/office/drawing/2014/main" id="{AD4A100C-BD8A-47B9-98DF-A89593D4B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2302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3">
              <a:extLst>
                <a:ext uri="{FF2B5EF4-FFF2-40B4-BE49-F238E27FC236}">
                  <a16:creationId xmlns:a16="http://schemas.microsoft.com/office/drawing/2014/main" id="{67CF13AE-D393-4F1F-A0D4-CB4EF09D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4939" y="60399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7">
              <a:extLst>
                <a:ext uri="{FF2B5EF4-FFF2-40B4-BE49-F238E27FC236}">
                  <a16:creationId xmlns:a16="http://schemas.microsoft.com/office/drawing/2014/main" id="{1C40F757-52FD-4397-8D3B-BAAE3CAA8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4234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8">
              <a:extLst>
                <a:ext uri="{FF2B5EF4-FFF2-40B4-BE49-F238E27FC236}">
                  <a16:creationId xmlns:a16="http://schemas.microsoft.com/office/drawing/2014/main" id="{AFB44554-A46E-4ABF-985F-9F1373F4F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154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9">
              <a:extLst>
                <a:ext uri="{FF2B5EF4-FFF2-40B4-BE49-F238E27FC236}">
                  <a16:creationId xmlns:a16="http://schemas.microsoft.com/office/drawing/2014/main" id="{9D73DFC7-DA1B-4BB7-BEED-58964E7C4C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568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9">
              <a:extLst>
                <a:ext uri="{FF2B5EF4-FFF2-40B4-BE49-F238E27FC236}">
                  <a16:creationId xmlns:a16="http://schemas.microsoft.com/office/drawing/2014/main" id="{7A79C604-3A80-4307-8135-1E598DE8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2451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4BA84D6B-68D3-4CB8-B469-DE762E2A8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52331"/>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45">
              <a:extLst>
                <a:ext uri="{FF2B5EF4-FFF2-40B4-BE49-F238E27FC236}">
                  <a16:creationId xmlns:a16="http://schemas.microsoft.com/office/drawing/2014/main" id="{7E545DE1-7FB2-4352-B269-221E9F9B0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6399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0C828C7E-B8E1-49AA-B347-6718A2E59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1375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
              <a:extLst>
                <a:ext uri="{FF2B5EF4-FFF2-40B4-BE49-F238E27FC236}">
                  <a16:creationId xmlns:a16="http://schemas.microsoft.com/office/drawing/2014/main" id="{C9F0AA56-EBC6-4DFF-B579-0C273C4EC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6036" y="29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
              <a:extLst>
                <a:ext uri="{FF2B5EF4-FFF2-40B4-BE49-F238E27FC236}">
                  <a16:creationId xmlns:a16="http://schemas.microsoft.com/office/drawing/2014/main" id="{525179BD-87FA-498D-B2FA-1D9E181B49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4378" y="625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6">
              <a:extLst>
                <a:ext uri="{FF2B5EF4-FFF2-40B4-BE49-F238E27FC236}">
                  <a16:creationId xmlns:a16="http://schemas.microsoft.com/office/drawing/2014/main" id="{E2B5DFEF-C92E-4975-982C-D4504C5464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3628" y="-1623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6">
              <a:extLst>
                <a:ext uri="{FF2B5EF4-FFF2-40B4-BE49-F238E27FC236}">
                  <a16:creationId xmlns:a16="http://schemas.microsoft.com/office/drawing/2014/main" id="{5D39FC93-96CA-4E79-A082-390E743AB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6962" y="673212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9">
              <a:extLst>
                <a:ext uri="{FF2B5EF4-FFF2-40B4-BE49-F238E27FC236}">
                  <a16:creationId xmlns:a16="http://schemas.microsoft.com/office/drawing/2014/main" id="{59433BE7-B138-4615-8446-988E3A0D0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941" y="604146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5">
              <a:extLst>
                <a:ext uri="{FF2B5EF4-FFF2-40B4-BE49-F238E27FC236}">
                  <a16:creationId xmlns:a16="http://schemas.microsoft.com/office/drawing/2014/main" id="{F57507B9-AAE3-428E-BFF3-3FDB15C379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7122" y="601085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5">
              <a:extLst>
                <a:ext uri="{FF2B5EF4-FFF2-40B4-BE49-F238E27FC236}">
                  <a16:creationId xmlns:a16="http://schemas.microsoft.com/office/drawing/2014/main" id="{B059686E-1D2A-4E16-8241-4E4673F4F7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754" y="81369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9FA056CF-B582-EE2B-8628-165D3A91DE09}"/>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3 / 29</a:t>
            </a:r>
          </a:p>
        </p:txBody>
      </p:sp>
    </p:spTree>
    <p:extLst>
      <p:ext uri="{BB962C8B-B14F-4D97-AF65-F5344CB8AC3E}">
        <p14:creationId xmlns:p14="http://schemas.microsoft.com/office/powerpoint/2010/main" val="8879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908DDF-323C-8271-E371-6642AB6BA187}"/>
              </a:ext>
            </a:extLst>
          </p:cNvPr>
          <p:cNvSpPr>
            <a:spLocks noGrp="1"/>
          </p:cNvSpPr>
          <p:nvPr>
            <p:ph type="title"/>
          </p:nvPr>
        </p:nvSpPr>
        <p:spPr>
          <a:xfrm>
            <a:off x="782233" y="1028183"/>
            <a:ext cx="3370079" cy="4792068"/>
          </a:xfrm>
        </p:spPr>
        <p:txBody>
          <a:bodyPr>
            <a:normAutofit/>
          </a:bodyPr>
          <a:lstStyle/>
          <a:p>
            <a:r>
              <a:rPr lang="tr-TR" b="1" i="1" dirty="0">
                <a:latin typeface="Verdana Pro"/>
                <a:ea typeface="+mj-lt"/>
                <a:cs typeface="+mj-lt"/>
              </a:rPr>
              <a:t>Design </a:t>
            </a:r>
            <a:r>
              <a:rPr lang="tr-TR" b="1" i="1" dirty="0" err="1">
                <a:latin typeface="Verdana Pro"/>
                <a:ea typeface="+mj-lt"/>
                <a:cs typeface="+mj-lt"/>
              </a:rPr>
              <a:t>Pattern'e</a:t>
            </a:r>
            <a:r>
              <a:rPr lang="tr-TR" b="1" i="1" dirty="0">
                <a:latin typeface="Verdana Pro"/>
                <a:ea typeface="+mj-lt"/>
                <a:cs typeface="+mj-lt"/>
              </a:rPr>
              <a:t> Neden İhtiyaç Duyarız?</a:t>
            </a: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D9CDBEC-F88D-0050-A6E6-52F6B3D2AE05}"/>
              </a:ext>
            </a:extLst>
          </p:cNvPr>
          <p:cNvSpPr>
            <a:spLocks noGrp="1"/>
          </p:cNvSpPr>
          <p:nvPr>
            <p:ph idx="1"/>
          </p:nvPr>
        </p:nvSpPr>
        <p:spPr>
          <a:xfrm>
            <a:off x="5214561" y="1690931"/>
            <a:ext cx="6173327" cy="3503497"/>
          </a:xfrm>
        </p:spPr>
        <p:txBody>
          <a:bodyPr vert="horz" lIns="91440" tIns="45720" rIns="91440" bIns="45720" rtlCol="0" anchor="t">
            <a:normAutofit/>
          </a:bodyPr>
          <a:lstStyle/>
          <a:p>
            <a:pPr>
              <a:lnSpc>
                <a:spcPct val="140000"/>
              </a:lnSpc>
            </a:pPr>
            <a:r>
              <a:rPr lang="tr-TR" sz="1400" b="1" i="1" dirty="0">
                <a:solidFill>
                  <a:schemeClr val="tx1">
                    <a:lumMod val="95000"/>
                    <a:lumOff val="5000"/>
                  </a:schemeClr>
                </a:solidFill>
                <a:ea typeface="+mn-lt"/>
                <a:cs typeface="+mn-lt"/>
              </a:rPr>
              <a:t>Design </a:t>
            </a:r>
            <a:r>
              <a:rPr lang="tr-TR" sz="1400" b="1" i="1" dirty="0" err="1">
                <a:solidFill>
                  <a:schemeClr val="tx1">
                    <a:lumMod val="95000"/>
                    <a:lumOff val="5000"/>
                  </a:schemeClr>
                </a:solidFill>
                <a:ea typeface="+mn-lt"/>
                <a:cs typeface="+mn-lt"/>
              </a:rPr>
              <a:t>Pattern</a:t>
            </a:r>
            <a:r>
              <a:rPr lang="tr-TR" sz="1400" b="1" i="1" dirty="0">
                <a:solidFill>
                  <a:schemeClr val="tx1">
                    <a:lumMod val="95000"/>
                    <a:lumOff val="5000"/>
                  </a:schemeClr>
                </a:solidFill>
                <a:ea typeface="+mn-lt"/>
                <a:cs typeface="+mn-lt"/>
              </a:rPr>
              <a:t>, test edilmiş, kanıtlanmış geliştirme paradigmaları sağlayarak geliştirme sürecini hızlandırabilir. </a:t>
            </a:r>
          </a:p>
          <a:p>
            <a:pPr>
              <a:lnSpc>
                <a:spcPct val="140000"/>
              </a:lnSpc>
              <a:buClr>
                <a:srgbClr val="BDBDAD"/>
              </a:buClr>
            </a:pPr>
            <a:r>
              <a:rPr lang="tr-TR" sz="1400" b="1" i="1" dirty="0">
                <a:solidFill>
                  <a:schemeClr val="tx1">
                    <a:lumMod val="95000"/>
                    <a:lumOff val="5000"/>
                  </a:schemeClr>
                </a:solidFill>
                <a:ea typeface="+mn-lt"/>
                <a:cs typeface="+mn-lt"/>
              </a:rPr>
              <a:t>Kodunuzu, daha basit tutmak gerektiğinde kodu daha anlamlı ve daha az karmaşık hale getirmeye yardımcı olurlar. </a:t>
            </a:r>
          </a:p>
          <a:p>
            <a:pPr>
              <a:lnSpc>
                <a:spcPct val="140000"/>
              </a:lnSpc>
              <a:buClr>
                <a:srgbClr val="BDBDAD"/>
              </a:buClr>
            </a:pPr>
            <a:r>
              <a:rPr lang="tr-TR" sz="1400" b="1" i="1" dirty="0">
                <a:solidFill>
                  <a:schemeClr val="tx1">
                    <a:lumMod val="95000"/>
                    <a:lumOff val="5000"/>
                  </a:schemeClr>
                </a:solidFill>
                <a:ea typeface="+mn-lt"/>
                <a:cs typeface="+mn-lt"/>
              </a:rPr>
              <a:t>Büyük sorunlara neden olabilecek ince sorunları önlemeye yardımcı olur ve ayrıca kod okunabilirliğini artırır. </a:t>
            </a:r>
          </a:p>
          <a:p>
            <a:pPr>
              <a:lnSpc>
                <a:spcPct val="140000"/>
              </a:lnSpc>
              <a:buClr>
                <a:srgbClr val="BDBDAD"/>
              </a:buClr>
            </a:pPr>
            <a:r>
              <a:rPr lang="tr-TR" sz="1400" b="1" i="1" dirty="0">
                <a:solidFill>
                  <a:schemeClr val="tx1">
                    <a:lumMod val="95000"/>
                    <a:lumOff val="5000"/>
                  </a:schemeClr>
                </a:solidFill>
                <a:ea typeface="+mn-lt"/>
                <a:cs typeface="+mn-lt"/>
              </a:rPr>
              <a:t>Ortak bir programlama sorununa karşı standart bir çözüm işlemi, yazılımın büyük ölçekte yeniden kullanılmasını sağlar.</a:t>
            </a:r>
            <a:endParaRPr lang="tr-TR" sz="1400" b="1" i="1" dirty="0">
              <a:solidFill>
                <a:schemeClr val="tx1">
                  <a:lumMod val="95000"/>
                  <a:lumOff val="5000"/>
                </a:schemeClr>
              </a:solidFill>
            </a:endParaRPr>
          </a:p>
        </p:txBody>
      </p:sp>
      <p:sp>
        <p:nvSpPr>
          <p:cNvPr id="5" name="Metin kutusu 4">
            <a:extLst>
              <a:ext uri="{FF2B5EF4-FFF2-40B4-BE49-F238E27FC236}">
                <a16:creationId xmlns:a16="http://schemas.microsoft.com/office/drawing/2014/main" id="{B324B85A-2041-2A15-705F-0DEEB4B34AAE}"/>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4 / 29</a:t>
            </a:r>
          </a:p>
        </p:txBody>
      </p:sp>
    </p:spTree>
    <p:extLst>
      <p:ext uri="{BB962C8B-B14F-4D97-AF65-F5344CB8AC3E}">
        <p14:creationId xmlns:p14="http://schemas.microsoft.com/office/powerpoint/2010/main" val="341100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0C0360-B531-390E-E1F0-27DA323E1F62}"/>
              </a:ext>
            </a:extLst>
          </p:cNvPr>
          <p:cNvSpPr>
            <a:spLocks noGrp="1"/>
          </p:cNvSpPr>
          <p:nvPr>
            <p:ph type="title"/>
          </p:nvPr>
        </p:nvSpPr>
        <p:spPr>
          <a:xfrm>
            <a:off x="877327" y="1105647"/>
            <a:ext cx="3782138" cy="3621741"/>
          </a:xfrm>
        </p:spPr>
        <p:txBody>
          <a:bodyPr>
            <a:normAutofit/>
          </a:bodyPr>
          <a:lstStyle/>
          <a:p>
            <a:pPr algn="ctr"/>
            <a:r>
              <a:rPr lang="tr-TR" b="1" i="1" dirty="0">
                <a:latin typeface="Verdana Pro"/>
                <a:ea typeface="+mj-lt"/>
                <a:cs typeface="+mj-lt"/>
              </a:rPr>
              <a:t>Design </a:t>
            </a:r>
            <a:r>
              <a:rPr lang="tr-TR" b="1" i="1" dirty="0" err="1">
                <a:latin typeface="Verdana Pro"/>
                <a:ea typeface="+mj-lt"/>
                <a:cs typeface="+mj-lt"/>
              </a:rPr>
              <a:t>Pattern</a:t>
            </a:r>
            <a:r>
              <a:rPr lang="tr-TR" b="1" i="1" dirty="0">
                <a:latin typeface="Verdana Pro"/>
                <a:ea typeface="+mj-lt"/>
                <a:cs typeface="+mj-lt"/>
              </a:rPr>
              <a:t> Kategorileri</a:t>
            </a:r>
            <a:endParaRPr lang="tr-TR" i="1">
              <a:latin typeface="Verdana Pro"/>
            </a:endParaRPr>
          </a:p>
        </p:txBody>
      </p:sp>
      <p:sp>
        <p:nvSpPr>
          <p:cNvPr id="3" name="İçerik Yer Tutucusu 2">
            <a:extLst>
              <a:ext uri="{FF2B5EF4-FFF2-40B4-BE49-F238E27FC236}">
                <a16:creationId xmlns:a16="http://schemas.microsoft.com/office/drawing/2014/main" id="{145F22EF-E8CD-A5EA-1851-B8E03D3EF77C}"/>
              </a:ext>
            </a:extLst>
          </p:cNvPr>
          <p:cNvSpPr>
            <a:spLocks noGrp="1"/>
          </p:cNvSpPr>
          <p:nvPr>
            <p:ph idx="1"/>
          </p:nvPr>
        </p:nvSpPr>
        <p:spPr>
          <a:xfrm>
            <a:off x="5367526" y="555733"/>
            <a:ext cx="5769247" cy="4725089"/>
          </a:xfrm>
        </p:spPr>
        <p:txBody>
          <a:bodyPr vert="horz" lIns="91440" tIns="45720" rIns="91440" bIns="45720" rtlCol="0" anchor="t">
            <a:normAutofit fontScale="92500"/>
          </a:bodyPr>
          <a:lstStyle/>
          <a:p>
            <a:pPr marL="0" indent="0">
              <a:lnSpc>
                <a:spcPct val="140000"/>
              </a:lnSpc>
              <a:buNone/>
            </a:pPr>
            <a:r>
              <a:rPr lang="tr-TR" sz="1700" b="1" i="1" dirty="0">
                <a:solidFill>
                  <a:schemeClr val="tx1">
                    <a:lumMod val="95000"/>
                    <a:lumOff val="5000"/>
                  </a:schemeClr>
                </a:solidFill>
                <a:ea typeface="+mn-lt"/>
                <a:cs typeface="+mn-lt"/>
              </a:rPr>
              <a:t>Yazılım tasarım kalıpları genel olarak 3 ana başlıkta incelenir. </a:t>
            </a:r>
            <a:endParaRPr lang="tr-TR">
              <a:solidFill>
                <a:srgbClr val="1B282F"/>
              </a:solidFill>
              <a:ea typeface="+mn-lt"/>
              <a:cs typeface="+mn-lt"/>
            </a:endParaRPr>
          </a:p>
          <a:p>
            <a:pPr marL="0" indent="0">
              <a:lnSpc>
                <a:spcPct val="140000"/>
              </a:lnSpc>
              <a:buClr>
                <a:srgbClr val="BDBDAD"/>
              </a:buClr>
              <a:buNone/>
            </a:pPr>
            <a:r>
              <a:rPr lang="tr-TR" sz="1700" b="1" i="1" dirty="0">
                <a:solidFill>
                  <a:schemeClr val="tx1">
                    <a:lumMod val="95000"/>
                    <a:lumOff val="5000"/>
                  </a:schemeClr>
                </a:solidFill>
                <a:ea typeface="+mn-lt"/>
                <a:cs typeface="+mn-lt"/>
              </a:rPr>
              <a:t>Bunlar şunlardır: </a:t>
            </a:r>
            <a:endParaRPr lang="tr-TR" dirty="0"/>
          </a:p>
          <a:p>
            <a:pPr>
              <a:lnSpc>
                <a:spcPct val="140000"/>
              </a:lnSpc>
              <a:buClr>
                <a:srgbClr val="BDBDAD"/>
              </a:buClr>
            </a:pPr>
            <a:r>
              <a:rPr lang="tr-TR" sz="1700" b="1" i="1" dirty="0" err="1">
                <a:solidFill>
                  <a:schemeClr val="tx1">
                    <a:lumMod val="95000"/>
                    <a:lumOff val="5000"/>
                  </a:schemeClr>
                </a:solidFill>
                <a:ea typeface="+mn-lt"/>
                <a:cs typeface="+mn-lt"/>
              </a:rPr>
              <a:t>Creational</a:t>
            </a:r>
            <a:r>
              <a:rPr lang="tr-TR" sz="1700" b="1" i="1" dirty="0">
                <a:solidFill>
                  <a:schemeClr val="tx1">
                    <a:lumMod val="95000"/>
                    <a:lumOff val="5000"/>
                  </a:schemeClr>
                </a:solidFill>
                <a:ea typeface="+mn-lt"/>
                <a:cs typeface="+mn-lt"/>
              </a:rPr>
              <a:t> </a:t>
            </a:r>
            <a:r>
              <a:rPr lang="tr-TR" sz="1700" b="1" i="1" dirty="0" err="1">
                <a:solidFill>
                  <a:schemeClr val="tx1">
                    <a:lumMod val="95000"/>
                    <a:lumOff val="5000"/>
                  </a:schemeClr>
                </a:solidFill>
                <a:ea typeface="+mn-lt"/>
                <a:cs typeface="+mn-lt"/>
              </a:rPr>
              <a:t>Patterns</a:t>
            </a:r>
            <a:r>
              <a:rPr lang="tr-TR" sz="1700" b="1" i="1" dirty="0">
                <a:solidFill>
                  <a:schemeClr val="tx1">
                    <a:lumMod val="95000"/>
                    <a:lumOff val="5000"/>
                  </a:schemeClr>
                </a:solidFill>
                <a:ea typeface="+mn-lt"/>
                <a:cs typeface="+mn-lt"/>
              </a:rPr>
              <a:t> (</a:t>
            </a:r>
            <a:r>
              <a:rPr lang="tr-TR" sz="1700" b="1" i="1" dirty="0" err="1">
                <a:solidFill>
                  <a:schemeClr val="tx1">
                    <a:lumMod val="95000"/>
                    <a:lumOff val="5000"/>
                  </a:schemeClr>
                </a:solidFill>
                <a:ea typeface="+mn-lt"/>
                <a:cs typeface="+mn-lt"/>
              </a:rPr>
              <a:t>Yaratımsal</a:t>
            </a:r>
            <a:r>
              <a:rPr lang="tr-TR" sz="1700" b="1" i="1" dirty="0">
                <a:solidFill>
                  <a:schemeClr val="tx1">
                    <a:lumMod val="95000"/>
                    <a:lumOff val="5000"/>
                  </a:schemeClr>
                </a:solidFill>
                <a:ea typeface="+mn-lt"/>
                <a:cs typeface="+mn-lt"/>
              </a:rPr>
              <a:t> Kalıplar): </a:t>
            </a:r>
            <a:r>
              <a:rPr lang="tr-TR" sz="1700" b="1" i="1" dirty="0">
                <a:solidFill>
                  <a:schemeClr val="tx2">
                    <a:lumMod val="90000"/>
                    <a:lumOff val="10000"/>
                  </a:schemeClr>
                </a:solidFill>
                <a:ea typeface="+mn-lt"/>
                <a:cs typeface="+mn-lt"/>
              </a:rPr>
              <a:t>Nesnelerin oluşturulmasında ve yönetilmesinde kullanılan bir desendir. Bu program akışında hangi nesneye ihtiyaç varsa onu oluşturmada esneklik ve kolaylık sağlar. </a:t>
            </a:r>
            <a:endParaRPr lang="tr-TR"/>
          </a:p>
          <a:p>
            <a:pPr>
              <a:lnSpc>
                <a:spcPct val="140000"/>
              </a:lnSpc>
              <a:buClr>
                <a:srgbClr val="BDBDAD"/>
              </a:buClr>
            </a:pPr>
            <a:r>
              <a:rPr lang="tr-TR" sz="1700" b="1" i="1" dirty="0" err="1">
                <a:solidFill>
                  <a:schemeClr val="tx1">
                    <a:lumMod val="95000"/>
                    <a:lumOff val="5000"/>
                  </a:schemeClr>
                </a:solidFill>
                <a:ea typeface="+mn-lt"/>
                <a:cs typeface="+mn-lt"/>
              </a:rPr>
              <a:t>Structural</a:t>
            </a:r>
            <a:r>
              <a:rPr lang="tr-TR" sz="1700" b="1" i="1" dirty="0">
                <a:solidFill>
                  <a:schemeClr val="tx1">
                    <a:lumMod val="95000"/>
                    <a:lumOff val="5000"/>
                  </a:schemeClr>
                </a:solidFill>
                <a:ea typeface="+mn-lt"/>
                <a:cs typeface="+mn-lt"/>
              </a:rPr>
              <a:t> </a:t>
            </a:r>
            <a:r>
              <a:rPr lang="tr-TR" sz="1700" b="1" i="1" dirty="0" err="1">
                <a:solidFill>
                  <a:schemeClr val="tx1">
                    <a:lumMod val="95000"/>
                    <a:lumOff val="5000"/>
                  </a:schemeClr>
                </a:solidFill>
                <a:ea typeface="+mn-lt"/>
                <a:cs typeface="+mn-lt"/>
              </a:rPr>
              <a:t>Patterns</a:t>
            </a:r>
            <a:r>
              <a:rPr lang="tr-TR" sz="1700" b="1" i="1" dirty="0">
                <a:solidFill>
                  <a:schemeClr val="tx1">
                    <a:lumMod val="95000"/>
                    <a:lumOff val="5000"/>
                  </a:schemeClr>
                </a:solidFill>
                <a:ea typeface="+mn-lt"/>
                <a:cs typeface="+mn-lt"/>
              </a:rPr>
              <a:t> (Yapısal Kalıplar): </a:t>
            </a:r>
            <a:r>
              <a:rPr lang="tr-TR" sz="1700" b="1" i="1" dirty="0">
                <a:solidFill>
                  <a:schemeClr val="tx2">
                    <a:lumMod val="90000"/>
                    <a:lumOff val="10000"/>
                  </a:schemeClr>
                </a:solidFill>
                <a:ea typeface="+mn-lt"/>
                <a:cs typeface="+mn-lt"/>
              </a:rPr>
              <a:t>Birden fazla sınıfın bir işi yerine getirirken nasıl davranacağını belirlemek için kullanılan desenlerdir. </a:t>
            </a:r>
          </a:p>
          <a:p>
            <a:pPr>
              <a:lnSpc>
                <a:spcPct val="140000"/>
              </a:lnSpc>
              <a:buClr>
                <a:srgbClr val="BDBDAD"/>
              </a:buClr>
            </a:pPr>
            <a:r>
              <a:rPr lang="tr-TR" sz="1700" b="1" i="1" dirty="0" err="1">
                <a:solidFill>
                  <a:schemeClr val="tx1">
                    <a:lumMod val="95000"/>
                    <a:lumOff val="5000"/>
                  </a:schemeClr>
                </a:solidFill>
                <a:ea typeface="+mn-lt"/>
                <a:cs typeface="+mn-lt"/>
              </a:rPr>
              <a:t>Behavioral</a:t>
            </a:r>
            <a:r>
              <a:rPr lang="tr-TR" sz="1700" b="1" i="1" dirty="0">
                <a:solidFill>
                  <a:schemeClr val="tx1">
                    <a:lumMod val="95000"/>
                    <a:lumOff val="5000"/>
                  </a:schemeClr>
                </a:solidFill>
                <a:ea typeface="+mn-lt"/>
                <a:cs typeface="+mn-lt"/>
              </a:rPr>
              <a:t> </a:t>
            </a:r>
            <a:r>
              <a:rPr lang="tr-TR" sz="1700" b="1" i="1" dirty="0" err="1">
                <a:solidFill>
                  <a:schemeClr val="tx1">
                    <a:lumMod val="95000"/>
                    <a:lumOff val="5000"/>
                  </a:schemeClr>
                </a:solidFill>
                <a:ea typeface="+mn-lt"/>
                <a:cs typeface="+mn-lt"/>
              </a:rPr>
              <a:t>Patterns</a:t>
            </a:r>
            <a:r>
              <a:rPr lang="tr-TR" sz="1700" b="1" i="1" dirty="0">
                <a:solidFill>
                  <a:schemeClr val="tx1">
                    <a:lumMod val="95000"/>
                    <a:lumOff val="5000"/>
                  </a:schemeClr>
                </a:solidFill>
                <a:ea typeface="+mn-lt"/>
                <a:cs typeface="+mn-lt"/>
              </a:rPr>
              <a:t> (Davranışsal Kalıplar): </a:t>
            </a:r>
            <a:r>
              <a:rPr lang="tr-TR" sz="1700" b="1" i="1" dirty="0">
                <a:solidFill>
                  <a:schemeClr val="tx2">
                    <a:lumMod val="90000"/>
                    <a:lumOff val="10000"/>
                  </a:schemeClr>
                </a:solidFill>
                <a:ea typeface="+mn-lt"/>
                <a:cs typeface="+mn-lt"/>
              </a:rPr>
              <a:t>Nesnelerin birbirleri ile ilişkisini düzenleyen desendir.</a:t>
            </a:r>
            <a:endParaRPr lang="tr-TR" sz="1700" i="1">
              <a:solidFill>
                <a:schemeClr val="tx2">
                  <a:lumMod val="90000"/>
                  <a:lumOff val="10000"/>
                </a:schemeClr>
              </a:solidFill>
            </a:endParaRPr>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6F1929B8-2F31-9B42-C80B-776E32990D5D}"/>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5 / 29</a:t>
            </a:r>
          </a:p>
        </p:txBody>
      </p:sp>
    </p:spTree>
    <p:extLst>
      <p:ext uri="{BB962C8B-B14F-4D97-AF65-F5344CB8AC3E}">
        <p14:creationId xmlns:p14="http://schemas.microsoft.com/office/powerpoint/2010/main" val="79841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0">
            <a:extLst>
              <a:ext uri="{FF2B5EF4-FFF2-40B4-BE49-F238E27FC236}">
                <a16:creationId xmlns:a16="http://schemas.microsoft.com/office/drawing/2014/main" id="{2B94DB80-B7D1-4170-88A2-6E4EC552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9217" y="11763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22F566CA-D7F1-40DD-A2DC-740587F59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6561" y="37508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2F8AE45B-8CBB-4DA9-8248-23615828C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93147" y="63183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5C1F4D8-9670-4B56-BD70-732561AD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3072"/>
            <a:ext cx="11315700" cy="509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56A84AD-6196-25BB-90E3-A0E6638556BD}"/>
              </a:ext>
            </a:extLst>
          </p:cNvPr>
          <p:cNvSpPr>
            <a:spLocks noGrp="1"/>
          </p:cNvSpPr>
          <p:nvPr>
            <p:ph type="title"/>
          </p:nvPr>
        </p:nvSpPr>
        <p:spPr>
          <a:xfrm>
            <a:off x="876300" y="1615012"/>
            <a:ext cx="4072948" cy="3707003"/>
          </a:xfrm>
        </p:spPr>
        <p:txBody>
          <a:bodyPr>
            <a:normAutofit/>
          </a:bodyPr>
          <a:lstStyle/>
          <a:p>
            <a:r>
              <a:rPr lang="tr-TR" b="1" i="1" dirty="0" err="1">
                <a:latin typeface="Verdana Pro"/>
              </a:rPr>
              <a:t>Creational</a:t>
            </a:r>
            <a:r>
              <a:rPr lang="tr-TR" b="1" i="1" dirty="0">
                <a:latin typeface="Verdana Pro"/>
              </a:rPr>
              <a:t> </a:t>
            </a:r>
            <a:r>
              <a:rPr lang="tr-TR" b="1" i="1" dirty="0" err="1">
                <a:latin typeface="Verdana Pro"/>
              </a:rPr>
              <a:t>Patterns</a:t>
            </a:r>
            <a:r>
              <a:rPr lang="tr-TR" b="1" i="1" dirty="0">
                <a:latin typeface="Verdana Pro"/>
              </a:rPr>
              <a:t> (</a:t>
            </a:r>
            <a:r>
              <a:rPr lang="tr-TR" b="1" i="1" dirty="0" err="1">
                <a:latin typeface="Verdana Pro"/>
              </a:rPr>
              <a:t>Yaratımsal</a:t>
            </a:r>
            <a:r>
              <a:rPr lang="tr-TR" b="1" i="1" dirty="0">
                <a:latin typeface="Verdana Pro"/>
              </a:rPr>
              <a:t> Kalıplar)</a:t>
            </a:r>
          </a:p>
          <a:p>
            <a:endParaRPr lang="tr-TR" i="1" dirty="0">
              <a:latin typeface="Verdana Pro"/>
            </a:endParaRPr>
          </a:p>
        </p:txBody>
      </p:sp>
      <p:sp>
        <p:nvSpPr>
          <p:cNvPr id="18" name="Freeform 22">
            <a:extLst>
              <a:ext uri="{FF2B5EF4-FFF2-40B4-BE49-F238E27FC236}">
                <a16:creationId xmlns:a16="http://schemas.microsoft.com/office/drawing/2014/main" id="{C127F179-C992-4D40-B186-06818A77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40581" y="108936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İçerik Yer Tutucusu 2">
            <a:extLst>
              <a:ext uri="{FF2B5EF4-FFF2-40B4-BE49-F238E27FC236}">
                <a16:creationId xmlns:a16="http://schemas.microsoft.com/office/drawing/2014/main" id="{37E3AEB7-0FC8-3BE2-B1EA-94939FE53F29}"/>
              </a:ext>
            </a:extLst>
          </p:cNvPr>
          <p:cNvSpPr>
            <a:spLocks noGrp="1"/>
          </p:cNvSpPr>
          <p:nvPr>
            <p:ph idx="1"/>
          </p:nvPr>
        </p:nvSpPr>
        <p:spPr>
          <a:xfrm>
            <a:off x="5416513" y="1648887"/>
            <a:ext cx="5240874" cy="3673128"/>
          </a:xfrm>
        </p:spPr>
        <p:txBody>
          <a:bodyPr vert="horz" lIns="91440" tIns="45720" rIns="91440" bIns="45720" rtlCol="0" anchor="t">
            <a:normAutofit/>
          </a:bodyPr>
          <a:lstStyle/>
          <a:p>
            <a:pPr marL="0" indent="0"/>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Singleton</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Pattern</a:t>
            </a:r>
            <a:endParaRPr lang="tr-TR" b="1" i="1">
              <a:solidFill>
                <a:schemeClr val="tx2">
                  <a:lumMod val="90000"/>
                  <a:lumOff val="10000"/>
                </a:schemeClr>
              </a:solidFill>
            </a:endParaRPr>
          </a:p>
          <a:p>
            <a:pPr>
              <a:buClr>
                <a:srgbClr val="BDBDAD"/>
              </a:buClr>
            </a:pPr>
            <a:r>
              <a:rPr lang="tr-TR" b="1" i="1" dirty="0" err="1">
                <a:solidFill>
                  <a:schemeClr val="tx2">
                    <a:lumMod val="90000"/>
                    <a:lumOff val="10000"/>
                  </a:schemeClr>
                </a:solidFill>
                <a:ea typeface="+mn-lt"/>
                <a:cs typeface="+mn-lt"/>
              </a:rPr>
              <a:t>Factory</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Pattern</a:t>
            </a:r>
            <a:endParaRPr lang="tr-TR" b="1" i="1">
              <a:solidFill>
                <a:schemeClr val="tx2">
                  <a:lumMod val="90000"/>
                  <a:lumOff val="10000"/>
                </a:schemeClr>
              </a:solidFill>
            </a:endParaRPr>
          </a:p>
          <a:p>
            <a:pPr>
              <a:buClr>
                <a:srgbClr val="BDBDAD"/>
              </a:buClr>
            </a:pPr>
            <a:r>
              <a:rPr lang="tr-TR" b="1" i="1" dirty="0" err="1">
                <a:solidFill>
                  <a:schemeClr val="tx2">
                    <a:lumMod val="90000"/>
                    <a:lumOff val="10000"/>
                  </a:schemeClr>
                </a:solidFill>
                <a:ea typeface="+mn-lt"/>
                <a:cs typeface="+mn-lt"/>
              </a:rPr>
              <a:t>Abstract</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Factory</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Pattern</a:t>
            </a:r>
            <a:endParaRPr lang="tr-TR" b="1" i="1" dirty="0">
              <a:solidFill>
                <a:schemeClr val="tx2">
                  <a:lumMod val="90000"/>
                  <a:lumOff val="10000"/>
                </a:schemeClr>
              </a:solidFill>
            </a:endParaRPr>
          </a:p>
          <a:p>
            <a:pPr>
              <a:buClr>
                <a:srgbClr val="BDBDAD"/>
              </a:buClr>
            </a:pPr>
            <a:r>
              <a:rPr lang="tr-TR" b="1" i="1" dirty="0">
                <a:solidFill>
                  <a:schemeClr val="tx2">
                    <a:lumMod val="90000"/>
                    <a:lumOff val="10000"/>
                  </a:schemeClr>
                </a:solidFill>
                <a:ea typeface="+mn-lt"/>
                <a:cs typeface="+mn-lt"/>
              </a:rPr>
              <a:t>Builder </a:t>
            </a:r>
            <a:r>
              <a:rPr lang="tr-TR" b="1" i="1" err="1">
                <a:solidFill>
                  <a:schemeClr val="tx2">
                    <a:lumMod val="90000"/>
                    <a:lumOff val="10000"/>
                  </a:schemeClr>
                </a:solidFill>
                <a:ea typeface="+mn-lt"/>
                <a:cs typeface="+mn-lt"/>
              </a:rPr>
              <a:t>Pattern</a:t>
            </a:r>
            <a:endParaRPr lang="tr-TR" b="1" i="1">
              <a:solidFill>
                <a:schemeClr val="tx2">
                  <a:lumMod val="90000"/>
                  <a:lumOff val="10000"/>
                </a:schemeClr>
              </a:solidFill>
            </a:endParaRPr>
          </a:p>
          <a:p>
            <a:pPr>
              <a:buClr>
                <a:srgbClr val="BDBDAD"/>
              </a:buClr>
            </a:pPr>
            <a:r>
              <a:rPr lang="tr-TR" b="1" i="1" err="1">
                <a:solidFill>
                  <a:schemeClr val="tx2">
                    <a:lumMod val="90000"/>
                    <a:lumOff val="10000"/>
                  </a:schemeClr>
                </a:solidFill>
                <a:ea typeface="+mn-lt"/>
                <a:cs typeface="+mn-lt"/>
              </a:rPr>
              <a:t>Prototype</a:t>
            </a:r>
            <a:r>
              <a:rPr lang="tr-TR" b="1" i="1" dirty="0">
                <a:solidFill>
                  <a:schemeClr val="tx2">
                    <a:lumMod val="90000"/>
                    <a:lumOff val="10000"/>
                  </a:schemeClr>
                </a:solidFill>
                <a:ea typeface="+mn-lt"/>
                <a:cs typeface="+mn-lt"/>
              </a:rPr>
              <a:t> </a:t>
            </a:r>
            <a:r>
              <a:rPr lang="tr-TR" b="1" i="1" err="1">
                <a:solidFill>
                  <a:schemeClr val="tx2">
                    <a:lumMod val="90000"/>
                    <a:lumOff val="10000"/>
                  </a:schemeClr>
                </a:solidFill>
                <a:ea typeface="+mn-lt"/>
                <a:cs typeface="+mn-lt"/>
              </a:rPr>
              <a:t>Pattern</a:t>
            </a:r>
            <a:endParaRPr lang="tr-TR" b="1" err="1">
              <a:solidFill>
                <a:schemeClr val="tx2">
                  <a:lumMod val="90000"/>
                  <a:lumOff val="10000"/>
                </a:schemeClr>
              </a:solidFill>
            </a:endParaRPr>
          </a:p>
          <a:p>
            <a:pPr>
              <a:buClr>
                <a:srgbClr val="BDBDAD"/>
              </a:buClr>
            </a:pPr>
            <a:endParaRPr lang="tr-TR" dirty="0"/>
          </a:p>
        </p:txBody>
      </p:sp>
      <p:sp>
        <p:nvSpPr>
          <p:cNvPr id="20" name="Freeform 19">
            <a:extLst>
              <a:ext uri="{FF2B5EF4-FFF2-40B4-BE49-F238E27FC236}">
                <a16:creationId xmlns:a16="http://schemas.microsoft.com/office/drawing/2014/main" id="{25703CD1-3965-43FB-8408-77151BBD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86479" y="2061963"/>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8236AF27-E29A-4BE1-835F-3E58632F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71242" y="2259521"/>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07E576E3-1896-4383-AFF8-4192A4D6E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12125" y="46007"/>
            <a:ext cx="4152218" cy="6802515"/>
            <a:chOff x="7812125" y="-35029"/>
            <a:chExt cx="4152218" cy="6883552"/>
          </a:xfrm>
        </p:grpSpPr>
        <p:sp>
          <p:nvSpPr>
            <p:cNvPr id="25" name="Freeform 8">
              <a:extLst>
                <a:ext uri="{FF2B5EF4-FFF2-40B4-BE49-F238E27FC236}">
                  <a16:creationId xmlns:a16="http://schemas.microsoft.com/office/drawing/2014/main" id="{CFEBBA01-5D63-4547-B01C-06446F8EA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189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51F0C2-EB37-4394-85D8-631C639D6E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4461"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16BA0741-61D0-4B78-99A2-84727B154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5544" y="73952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608BEE1D-8947-4860-92E2-DF5E72617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91805"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2">
              <a:extLst>
                <a:ext uri="{FF2B5EF4-FFF2-40B4-BE49-F238E27FC236}">
                  <a16:creationId xmlns:a16="http://schemas.microsoft.com/office/drawing/2014/main" id="{23477C11-8260-4FBB-821B-620D7E4C7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3512"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E1B67178-0C14-4601-BF94-91DCCCD9E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0440"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9">
              <a:extLst>
                <a:ext uri="{FF2B5EF4-FFF2-40B4-BE49-F238E27FC236}">
                  <a16:creationId xmlns:a16="http://schemas.microsoft.com/office/drawing/2014/main" id="{EDEB60C8-CA29-46D3-9AA7-9F7A1252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30052"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8">
              <a:extLst>
                <a:ext uri="{FF2B5EF4-FFF2-40B4-BE49-F238E27FC236}">
                  <a16:creationId xmlns:a16="http://schemas.microsoft.com/office/drawing/2014/main" id="{9E5C2B83-454B-4951-8B08-3D617778E7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818"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a:extLst>
                <a:ext uri="{FF2B5EF4-FFF2-40B4-BE49-F238E27FC236}">
                  <a16:creationId xmlns:a16="http://schemas.microsoft.com/office/drawing/2014/main" id="{AFAD21A0-BC8E-4635-AFFB-E87CD92C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7583" y="74270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4B01379C-61AE-4191-B726-E8A6D84B9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308"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6">
              <a:extLst>
                <a:ext uri="{FF2B5EF4-FFF2-40B4-BE49-F238E27FC236}">
                  <a16:creationId xmlns:a16="http://schemas.microsoft.com/office/drawing/2014/main" id="{38F67446-9956-4CD9-B003-A772F2158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2277"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FBA47277-EA28-45EB-80A0-64DA80757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7976"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0">
              <a:extLst>
                <a:ext uri="{FF2B5EF4-FFF2-40B4-BE49-F238E27FC236}">
                  <a16:creationId xmlns:a16="http://schemas.microsoft.com/office/drawing/2014/main" id="{F74A8421-8E72-4D0B-A55B-E4EC1DCAC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5700"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3">
              <a:extLst>
                <a:ext uri="{FF2B5EF4-FFF2-40B4-BE49-F238E27FC236}">
                  <a16:creationId xmlns:a16="http://schemas.microsoft.com/office/drawing/2014/main" id="{779CF57F-496E-4365-8D91-7326A2120B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97412"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30">
              <a:extLst>
                <a:ext uri="{FF2B5EF4-FFF2-40B4-BE49-F238E27FC236}">
                  <a16:creationId xmlns:a16="http://schemas.microsoft.com/office/drawing/2014/main" id="{160F21FA-063A-4C1C-A5D4-60AD79CB2E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0633"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5">
              <a:extLst>
                <a:ext uri="{FF2B5EF4-FFF2-40B4-BE49-F238E27FC236}">
                  <a16:creationId xmlns:a16="http://schemas.microsoft.com/office/drawing/2014/main" id="{8FABF168-1906-4AE6-B3F5-15EEE8CAD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5569" y="70943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72F9124E-1C2B-47FD-84F9-256BBABDF2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9868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8E5A5B8-608D-41E9-80D8-30354569F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8154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6">
              <a:extLst>
                <a:ext uri="{FF2B5EF4-FFF2-40B4-BE49-F238E27FC236}">
                  <a16:creationId xmlns:a16="http://schemas.microsoft.com/office/drawing/2014/main" id="{F359FC54-371A-45E1-BC00-CC4B391E9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92CACDFB-D6E2-43E1-AD6A-8DEF07D6F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9">
              <a:extLst>
                <a:ext uri="{FF2B5EF4-FFF2-40B4-BE49-F238E27FC236}">
                  <a16:creationId xmlns:a16="http://schemas.microsoft.com/office/drawing/2014/main" id="{369D6F1B-277E-4BFA-802A-DBB2994A19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0">
              <a:extLst>
                <a:ext uri="{FF2B5EF4-FFF2-40B4-BE49-F238E27FC236}">
                  <a16:creationId xmlns:a16="http://schemas.microsoft.com/office/drawing/2014/main" id="{D5434E53-B08F-4ACA-91A1-72DD4A438C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4712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31AA32B8-ECA1-4652-A7F6-C64A16483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D5A98D8E-922A-450B-BAC7-624373E87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7">
              <a:extLst>
                <a:ext uri="{FF2B5EF4-FFF2-40B4-BE49-F238E27FC236}">
                  <a16:creationId xmlns:a16="http://schemas.microsoft.com/office/drawing/2014/main" id="{1AAA8D66-0CB7-4E6F-A817-5DA6D1D9E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59773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8">
              <a:extLst>
                <a:ext uri="{FF2B5EF4-FFF2-40B4-BE49-F238E27FC236}">
                  <a16:creationId xmlns:a16="http://schemas.microsoft.com/office/drawing/2014/main" id="{7B8A3B09-BC97-4F21-94E9-5C5952669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5550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9">
              <a:extLst>
                <a:ext uri="{FF2B5EF4-FFF2-40B4-BE49-F238E27FC236}">
                  <a16:creationId xmlns:a16="http://schemas.microsoft.com/office/drawing/2014/main" id="{3E575223-DEC9-4512-ACB3-7EF79DFE8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8140" y="628668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9">
              <a:extLst>
                <a:ext uri="{FF2B5EF4-FFF2-40B4-BE49-F238E27FC236}">
                  <a16:creationId xmlns:a16="http://schemas.microsoft.com/office/drawing/2014/main" id="{A2F60DB8-8105-41B6-A657-59AC8FAD41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4589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8E5C413D-130F-40EF-986E-3803AA20D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08736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0BCB10-8327-484F-A6E0-A2BBA90B1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299024"/>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2BBD930-764C-4A48-9EFE-3D7BD59D26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3513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81F2F622-5B4D-47DB-8E8E-C6C509013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51280"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D11F209F-C153-40EF-9687-AC9B7EDC3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1457"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6">
              <a:extLst>
                <a:ext uri="{FF2B5EF4-FFF2-40B4-BE49-F238E27FC236}">
                  <a16:creationId xmlns:a16="http://schemas.microsoft.com/office/drawing/2014/main" id="{F2C892FE-0BCC-436C-A56C-75F22A532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0707"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6">
              <a:extLst>
                <a:ext uri="{FF2B5EF4-FFF2-40B4-BE49-F238E27FC236}">
                  <a16:creationId xmlns:a16="http://schemas.microsoft.com/office/drawing/2014/main" id="{C04D8270-78E5-442F-A13E-8F36B46DA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71451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2364C396-D32B-4204-BE3D-7978AEC4A4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6921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94890050-B99A-49B3-AA43-B907D7BC4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18346" y="12582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4F10F360-2A8A-47C7-97F1-39C21A3E0D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2276" y="64001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8">
              <a:extLst>
                <a:ext uri="{FF2B5EF4-FFF2-40B4-BE49-F238E27FC236}">
                  <a16:creationId xmlns:a16="http://schemas.microsoft.com/office/drawing/2014/main" id="{B941FB0E-BF49-4CEF-8D20-36B788D3B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25690" y="38327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2">
              <a:extLst>
                <a:ext uri="{FF2B5EF4-FFF2-40B4-BE49-F238E27FC236}">
                  <a16:creationId xmlns:a16="http://schemas.microsoft.com/office/drawing/2014/main" id="{162B6B81-4CA7-440F-8815-60920B9603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7397" y="42417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4">
              <a:extLst>
                <a:ext uri="{FF2B5EF4-FFF2-40B4-BE49-F238E27FC236}">
                  <a16:creationId xmlns:a16="http://schemas.microsoft.com/office/drawing/2014/main" id="{D5ECC74F-C23A-4D14-8843-30C85D26D1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2340" y="6844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9">
              <a:extLst>
                <a:ext uri="{FF2B5EF4-FFF2-40B4-BE49-F238E27FC236}">
                  <a16:creationId xmlns:a16="http://schemas.microsoft.com/office/drawing/2014/main" id="{169EAE32-FA5D-417A-9E3D-ED5FC3A9C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63937" y="22908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81E3B909-6FF7-4890-B0F9-AF9949309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44703" y="69462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8A143A49-AE2E-4E58-80F5-ED3669450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26193" y="49003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6">
              <a:extLst>
                <a:ext uri="{FF2B5EF4-FFF2-40B4-BE49-F238E27FC236}">
                  <a16:creationId xmlns:a16="http://schemas.microsoft.com/office/drawing/2014/main" id="{CABDA8BE-A80E-4A04-8F32-5125E97D0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36162" y="14402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6">
              <a:extLst>
                <a:ext uri="{FF2B5EF4-FFF2-40B4-BE49-F238E27FC236}">
                  <a16:creationId xmlns:a16="http://schemas.microsoft.com/office/drawing/2014/main" id="{F6679A4D-9FFD-4D03-9A13-3A08FDCE9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71861" y="5626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0">
              <a:extLst>
                <a:ext uri="{FF2B5EF4-FFF2-40B4-BE49-F238E27FC236}">
                  <a16:creationId xmlns:a16="http://schemas.microsoft.com/office/drawing/2014/main" id="{F8AE33DF-4319-45F4-A184-8C61154F1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49585" y="3148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3">
              <a:extLst>
                <a:ext uri="{FF2B5EF4-FFF2-40B4-BE49-F238E27FC236}">
                  <a16:creationId xmlns:a16="http://schemas.microsoft.com/office/drawing/2014/main" id="{203B12AA-A3BD-4B7B-B036-18BB77234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31297" y="18721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0">
              <a:extLst>
                <a:ext uri="{FF2B5EF4-FFF2-40B4-BE49-F238E27FC236}">
                  <a16:creationId xmlns:a16="http://schemas.microsoft.com/office/drawing/2014/main" id="{8B3AB77A-1475-48E6-B794-BAFBE891FF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4518" y="47646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35">
              <a:extLst>
                <a:ext uri="{FF2B5EF4-FFF2-40B4-BE49-F238E27FC236}">
                  <a16:creationId xmlns:a16="http://schemas.microsoft.com/office/drawing/2014/main" id="{799215C2-6C9A-474F-A5A4-C0B64A7F8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05326" y="74397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5">
              <a:extLst>
                <a:ext uri="{FF2B5EF4-FFF2-40B4-BE49-F238E27FC236}">
                  <a16:creationId xmlns:a16="http://schemas.microsoft.com/office/drawing/2014/main" id="{4CE3BA64-0E28-4234-BB1F-291B79709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7184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1">
              <a:extLst>
                <a:ext uri="{FF2B5EF4-FFF2-40B4-BE49-F238E27FC236}">
                  <a16:creationId xmlns:a16="http://schemas.microsoft.com/office/drawing/2014/main" id="{67D91C73-C376-4277-9EFD-9FD0470AD2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5470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3B663AEA-3170-47F1-999C-74A61A961D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11455" y="612445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9">
              <a:extLst>
                <a:ext uri="{FF2B5EF4-FFF2-40B4-BE49-F238E27FC236}">
                  <a16:creationId xmlns:a16="http://schemas.microsoft.com/office/drawing/2014/main" id="{D1A61960-42E0-4162-9516-2A7EC18F97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48150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0">
              <a:extLst>
                <a:ext uri="{FF2B5EF4-FFF2-40B4-BE49-F238E27FC236}">
                  <a16:creationId xmlns:a16="http://schemas.microsoft.com/office/drawing/2014/main" id="{409D0999-B4C1-4806-8388-89F9DA6CB1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2028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D281BE1A-6972-4D40-B89F-7D3B35E0A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0817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101325E8-3735-4D9E-AD4A-940C5B14F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3121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3">
              <a:extLst>
                <a:ext uri="{FF2B5EF4-FFF2-40B4-BE49-F238E27FC236}">
                  <a16:creationId xmlns:a16="http://schemas.microsoft.com/office/drawing/2014/main" id="{0B6F7609-A46F-495F-ACA3-C299FBDD2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2666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7">
              <a:extLst>
                <a:ext uri="{FF2B5EF4-FFF2-40B4-BE49-F238E27FC236}">
                  <a16:creationId xmlns:a16="http://schemas.microsoft.com/office/drawing/2014/main" id="{A0A8F5DC-6AEA-4EE6-B393-417DA1EDA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5053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8">
              <a:extLst>
                <a:ext uri="{FF2B5EF4-FFF2-40B4-BE49-F238E27FC236}">
                  <a16:creationId xmlns:a16="http://schemas.microsoft.com/office/drawing/2014/main" id="{7EEFD3A9-D993-4A34-849E-2CC00645F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282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9">
              <a:extLst>
                <a:ext uri="{FF2B5EF4-FFF2-40B4-BE49-F238E27FC236}">
                  <a16:creationId xmlns:a16="http://schemas.microsoft.com/office/drawing/2014/main" id="{5C65C06C-6AE3-4741-A0B0-AB4626AA8D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155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9">
              <a:extLst>
                <a:ext uri="{FF2B5EF4-FFF2-40B4-BE49-F238E27FC236}">
                  <a16:creationId xmlns:a16="http://schemas.microsoft.com/office/drawing/2014/main" id="{E1086A18-29F9-4452-B314-8C4159833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3270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44">
              <a:extLst>
                <a:ext uri="{FF2B5EF4-FFF2-40B4-BE49-F238E27FC236}">
                  <a16:creationId xmlns:a16="http://schemas.microsoft.com/office/drawing/2014/main" id="{04F4D575-818F-4EDA-8D6F-4FB2DE674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30130" y="606051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5">
              <a:extLst>
                <a:ext uri="{FF2B5EF4-FFF2-40B4-BE49-F238E27FC236}">
                  <a16:creationId xmlns:a16="http://schemas.microsoft.com/office/drawing/2014/main" id="{0E161E48-85EB-4A49-BC06-364995C517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7218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
              <a:extLst>
                <a:ext uri="{FF2B5EF4-FFF2-40B4-BE49-F238E27FC236}">
                  <a16:creationId xmlns:a16="http://schemas.microsoft.com/office/drawing/2014/main" id="{12412E23-0A88-4F9B-93D5-83AB1CBD47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2193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
              <a:extLst>
                <a:ext uri="{FF2B5EF4-FFF2-40B4-BE49-F238E27FC236}">
                  <a16:creationId xmlns:a16="http://schemas.microsoft.com/office/drawing/2014/main" id="{35CA5C8C-D72C-482D-9453-B29DFEEE4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5165" y="84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9A71EDCD-24BC-4A17-9B64-DC1E2858A8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85342" y="7068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A50F6063-95E3-4BDF-B880-F33DCD1E2C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10400" y="4586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6">
              <a:extLst>
                <a:ext uri="{FF2B5EF4-FFF2-40B4-BE49-F238E27FC236}">
                  <a16:creationId xmlns:a16="http://schemas.microsoft.com/office/drawing/2014/main" id="{E1FA8E71-2DDE-4E51-9875-B964A6934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8767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
              <a:extLst>
                <a:ext uri="{FF2B5EF4-FFF2-40B4-BE49-F238E27FC236}">
                  <a16:creationId xmlns:a16="http://schemas.microsoft.com/office/drawing/2014/main" id="{199A2DF2-B31D-408E-8626-2C40CC0B2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87069" y="16647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38277593-F182-4499-B80F-3E529D8D0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0999" y="680674"/>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8">
              <a:extLst>
                <a:ext uri="{FF2B5EF4-FFF2-40B4-BE49-F238E27FC236}">
                  <a16:creationId xmlns:a16="http://schemas.microsoft.com/office/drawing/2014/main" id="{C83EF657-5D67-4019-9E20-17CCD4C58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4413" y="423931"/>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3B992048-CE4D-4C79-8265-F49ACF10D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192" y="66839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3">
              <a:extLst>
                <a:ext uri="{FF2B5EF4-FFF2-40B4-BE49-F238E27FC236}">
                  <a16:creationId xmlns:a16="http://schemas.microsoft.com/office/drawing/2014/main" id="{6B0E5B35-D3B7-4BEB-839F-D258E79A0F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4268" y="87679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6">
              <a:extLst>
                <a:ext uri="{FF2B5EF4-FFF2-40B4-BE49-F238E27FC236}">
                  <a16:creationId xmlns:a16="http://schemas.microsoft.com/office/drawing/2014/main" id="{0A5309F9-3D88-4474-ABD7-B61C20EEA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41492" y="136050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7">
              <a:extLst>
                <a:ext uri="{FF2B5EF4-FFF2-40B4-BE49-F238E27FC236}">
                  <a16:creationId xmlns:a16="http://schemas.microsoft.com/office/drawing/2014/main" id="{C4D0EC36-D809-4017-A7B7-70EF53250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1968" y="179760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8">
              <a:extLst>
                <a:ext uri="{FF2B5EF4-FFF2-40B4-BE49-F238E27FC236}">
                  <a16:creationId xmlns:a16="http://schemas.microsoft.com/office/drawing/2014/main" id="{FBDEBED8-29DF-4480-8174-2215AF3ED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9052" y="157501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0">
              <a:extLst>
                <a:ext uri="{FF2B5EF4-FFF2-40B4-BE49-F238E27FC236}">
                  <a16:creationId xmlns:a16="http://schemas.microsoft.com/office/drawing/2014/main" id="{3444EF1F-615A-46FF-ABD9-F8C3E27AF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4302" y="111811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3">
              <a:extLst>
                <a:ext uri="{FF2B5EF4-FFF2-40B4-BE49-F238E27FC236}">
                  <a16:creationId xmlns:a16="http://schemas.microsoft.com/office/drawing/2014/main" id="{47063C05-57F6-44CA-9FD0-6206D1A0C4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8294" y="82600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1">
              <a:extLst>
                <a:ext uri="{FF2B5EF4-FFF2-40B4-BE49-F238E27FC236}">
                  <a16:creationId xmlns:a16="http://schemas.microsoft.com/office/drawing/2014/main" id="{73C07EAB-D311-4701-AF3F-FB2F55FEC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1263" y="9804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2">
              <a:extLst>
                <a:ext uri="{FF2B5EF4-FFF2-40B4-BE49-F238E27FC236}">
                  <a16:creationId xmlns:a16="http://schemas.microsoft.com/office/drawing/2014/main" id="{26072D6D-FE3B-47A4-8F9D-711D9F617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8268" y="41599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3">
              <a:extLst>
                <a:ext uri="{FF2B5EF4-FFF2-40B4-BE49-F238E27FC236}">
                  <a16:creationId xmlns:a16="http://schemas.microsoft.com/office/drawing/2014/main" id="{0FAA55A3-30BC-408E-8D76-63F4A114E3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349" y="121919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4">
              <a:extLst>
                <a:ext uri="{FF2B5EF4-FFF2-40B4-BE49-F238E27FC236}">
                  <a16:creationId xmlns:a16="http://schemas.microsoft.com/office/drawing/2014/main" id="{94A75CDE-F5FD-4343-800E-D6683426D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196" y="57961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5">
              <a:extLst>
                <a:ext uri="{FF2B5EF4-FFF2-40B4-BE49-F238E27FC236}">
                  <a16:creationId xmlns:a16="http://schemas.microsoft.com/office/drawing/2014/main" id="{BDB3210B-EBD6-49C4-B615-F17B281B0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9209" y="142879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6">
              <a:extLst>
                <a:ext uri="{FF2B5EF4-FFF2-40B4-BE49-F238E27FC236}">
                  <a16:creationId xmlns:a16="http://schemas.microsoft.com/office/drawing/2014/main" id="{D85BCAD4-3F0F-401D-8253-E514BE040D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905" y="225883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7">
              <a:extLst>
                <a:ext uri="{FF2B5EF4-FFF2-40B4-BE49-F238E27FC236}">
                  <a16:creationId xmlns:a16="http://schemas.microsoft.com/office/drawing/2014/main" id="{176EC456-36D0-4751-86EE-E8E5D48EB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5358" y="163854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9">
              <a:extLst>
                <a:ext uri="{FF2B5EF4-FFF2-40B4-BE49-F238E27FC236}">
                  <a16:creationId xmlns:a16="http://schemas.microsoft.com/office/drawing/2014/main" id="{E6CC98B0-1624-48FE-98C5-66620ECF7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4808" y="22089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0">
              <a:extLst>
                <a:ext uri="{FF2B5EF4-FFF2-40B4-BE49-F238E27FC236}">
                  <a16:creationId xmlns:a16="http://schemas.microsoft.com/office/drawing/2014/main" id="{8D98D9B3-C3C3-42B4-A836-2FDAAF9F2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039" y="186833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1">
              <a:extLst>
                <a:ext uri="{FF2B5EF4-FFF2-40B4-BE49-F238E27FC236}">
                  <a16:creationId xmlns:a16="http://schemas.microsoft.com/office/drawing/2014/main" id="{A203AABB-A7B2-4544-88FB-2DB3A7CCC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6336" y="2102695"/>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680D5D17-AC96-4E0F-ADB9-FCE1FF4CE7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3739" y="6864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4">
              <a:extLst>
                <a:ext uri="{FF2B5EF4-FFF2-40B4-BE49-F238E27FC236}">
                  <a16:creationId xmlns:a16="http://schemas.microsoft.com/office/drawing/2014/main" id="{BF0C7978-F9E2-4005-9574-15B3FB553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229" y="48184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6">
              <a:extLst>
                <a:ext uri="{FF2B5EF4-FFF2-40B4-BE49-F238E27FC236}">
                  <a16:creationId xmlns:a16="http://schemas.microsoft.com/office/drawing/2014/main" id="{9CC06248-C521-4E65-9620-07D06F893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5198" y="13583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6">
              <a:extLst>
                <a:ext uri="{FF2B5EF4-FFF2-40B4-BE49-F238E27FC236}">
                  <a16:creationId xmlns:a16="http://schemas.microsoft.com/office/drawing/2014/main" id="{705B6C10-6A43-4BBE-A52C-DC2DAECAF1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0897" y="55445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0">
              <a:extLst>
                <a:ext uri="{FF2B5EF4-FFF2-40B4-BE49-F238E27FC236}">
                  <a16:creationId xmlns:a16="http://schemas.microsoft.com/office/drawing/2014/main" id="{5BA4A0DD-7264-46BB-8644-3C50941C9A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8621" y="30662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2">
              <a:extLst>
                <a:ext uri="{FF2B5EF4-FFF2-40B4-BE49-F238E27FC236}">
                  <a16:creationId xmlns:a16="http://schemas.microsoft.com/office/drawing/2014/main" id="{B452AC30-E9F4-4529-BD6E-5ADCDA533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8915" y="75716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68EDA7F2-4EE5-4AEC-A504-CB08F6B9A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0333" y="17902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5E189D22-8F54-46F8-9611-4F1FCC31B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554" y="46827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B761794A-7FCE-4DAA-B710-803CA99FAA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5160" y="68845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
              <a:extLst>
                <a:ext uri="{FF2B5EF4-FFF2-40B4-BE49-F238E27FC236}">
                  <a16:creationId xmlns:a16="http://schemas.microsoft.com/office/drawing/2014/main" id="{20995D3A-FC68-4B79-9632-2BB10ECA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7" y="2790354"/>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
              <a:extLst>
                <a:ext uri="{FF2B5EF4-FFF2-40B4-BE49-F238E27FC236}">
                  <a16:creationId xmlns:a16="http://schemas.microsoft.com/office/drawing/2014/main" id="{49C159BB-7257-4A09-8C12-6AF61D711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654" y="507474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
              <a:extLst>
                <a:ext uri="{FF2B5EF4-FFF2-40B4-BE49-F238E27FC236}">
                  <a16:creationId xmlns:a16="http://schemas.microsoft.com/office/drawing/2014/main" id="{F5CD4467-A569-43CF-86A0-79473F580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7084" y="2504041"/>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
              <a:extLst>
                <a:ext uri="{FF2B5EF4-FFF2-40B4-BE49-F238E27FC236}">
                  <a16:creationId xmlns:a16="http://schemas.microsoft.com/office/drawing/2014/main" id="{E4FC1A14-AE5B-4899-95DD-9C56237DA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5532" y="477570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
              <a:extLst>
                <a:ext uri="{FF2B5EF4-FFF2-40B4-BE49-F238E27FC236}">
                  <a16:creationId xmlns:a16="http://schemas.microsoft.com/office/drawing/2014/main" id="{EC77E2DE-CC58-4107-A404-885D2613A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3670" y="449523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
              <a:extLst>
                <a:ext uri="{FF2B5EF4-FFF2-40B4-BE49-F238E27FC236}">
                  <a16:creationId xmlns:a16="http://schemas.microsoft.com/office/drawing/2014/main" id="{0E497A22-C9CB-4ADE-AE43-9E6768B22B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4031" y="423399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64056CC8-26C8-4739-B9F7-0F23B778A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5807" y="373151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CABABB06-E976-4F92-836D-60FC8F8D1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0272" y="3135487"/>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FD9DF2A8-9AFC-48B4-BF3A-14B73A84FB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912" y="337541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C8825D2E-6C88-42BD-9C25-F3B9B332E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4647" y="397454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7">
              <a:extLst>
                <a:ext uri="{FF2B5EF4-FFF2-40B4-BE49-F238E27FC236}">
                  <a16:creationId xmlns:a16="http://schemas.microsoft.com/office/drawing/2014/main" id="{DE603ADB-B4D2-4A70-B88F-260F1D318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9626" y="538723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21">
              <a:extLst>
                <a:ext uri="{FF2B5EF4-FFF2-40B4-BE49-F238E27FC236}">
                  <a16:creationId xmlns:a16="http://schemas.microsoft.com/office/drawing/2014/main" id="{C2878743-161E-4A64-8B65-B4FCBF7B1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617" y="569839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29">
              <a:extLst>
                <a:ext uri="{FF2B5EF4-FFF2-40B4-BE49-F238E27FC236}">
                  <a16:creationId xmlns:a16="http://schemas.microsoft.com/office/drawing/2014/main" id="{0C654FE1-36CF-4690-9309-DABBF02F3B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8500" y="593709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1">
              <a:extLst>
                <a:ext uri="{FF2B5EF4-FFF2-40B4-BE49-F238E27FC236}">
                  <a16:creationId xmlns:a16="http://schemas.microsoft.com/office/drawing/2014/main" id="{7D6AB6E9-0118-49A0-8EBF-B42E9F738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887" y="629616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32">
              <a:extLst>
                <a:ext uri="{FF2B5EF4-FFF2-40B4-BE49-F238E27FC236}">
                  <a16:creationId xmlns:a16="http://schemas.microsoft.com/office/drawing/2014/main" id="{69778DD7-B38B-4E4F-8202-45BA1DC3B4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381" y="326157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33">
              <a:extLst>
                <a:ext uri="{FF2B5EF4-FFF2-40B4-BE49-F238E27FC236}">
                  <a16:creationId xmlns:a16="http://schemas.microsoft.com/office/drawing/2014/main" id="{BD9887A7-6930-4D93-9DFD-01CA3CFB84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8294" y="4352882"/>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34">
              <a:extLst>
                <a:ext uri="{FF2B5EF4-FFF2-40B4-BE49-F238E27FC236}">
                  <a16:creationId xmlns:a16="http://schemas.microsoft.com/office/drawing/2014/main" id="{4052AE48-583B-48C9-A247-060CA2896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2224" y="535020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35">
              <a:extLst>
                <a:ext uri="{FF2B5EF4-FFF2-40B4-BE49-F238E27FC236}">
                  <a16:creationId xmlns:a16="http://schemas.microsoft.com/office/drawing/2014/main" id="{9FD5A422-7830-4B7A-A2ED-CA92A12C9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876" y="456110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6">
              <a:extLst>
                <a:ext uri="{FF2B5EF4-FFF2-40B4-BE49-F238E27FC236}">
                  <a16:creationId xmlns:a16="http://schemas.microsoft.com/office/drawing/2014/main" id="{F9916F67-3F6A-4C0C-A067-87AF502B9B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012094"/>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7">
              <a:extLst>
                <a:ext uri="{FF2B5EF4-FFF2-40B4-BE49-F238E27FC236}">
                  <a16:creationId xmlns:a16="http://schemas.microsoft.com/office/drawing/2014/main" id="{F0CE1BEA-482A-497E-B5E5-8285D2A28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779" y="3025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8">
              <a:extLst>
                <a:ext uri="{FF2B5EF4-FFF2-40B4-BE49-F238E27FC236}">
                  <a16:creationId xmlns:a16="http://schemas.microsoft.com/office/drawing/2014/main" id="{183BC246-BF63-4530-91A0-7BC015C6FC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448" y="4865727"/>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9">
              <a:extLst>
                <a:ext uri="{FF2B5EF4-FFF2-40B4-BE49-F238E27FC236}">
                  <a16:creationId xmlns:a16="http://schemas.microsoft.com/office/drawing/2014/main" id="{9377B4B9-6ED2-4872-9CFB-829BA2BEB4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556" y="5106848"/>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0247E12E-39D9-4F0A-9185-30B9196F1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6520" y="2563549"/>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41">
              <a:extLst>
                <a:ext uri="{FF2B5EF4-FFF2-40B4-BE49-F238E27FC236}">
                  <a16:creationId xmlns:a16="http://schemas.microsoft.com/office/drawing/2014/main" id="{BFEB6B5F-CFDA-4E9B-9679-E2FE14DCC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013" y="624410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C7748D9D-4952-4BDA-A2D2-79CCCEBF3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181" y="55621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44">
              <a:extLst>
                <a:ext uri="{FF2B5EF4-FFF2-40B4-BE49-F238E27FC236}">
                  <a16:creationId xmlns:a16="http://schemas.microsoft.com/office/drawing/2014/main" id="{EEB14017-87F5-46EA-991E-69B78C60FD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971" y="40462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5">
              <a:extLst>
                <a:ext uri="{FF2B5EF4-FFF2-40B4-BE49-F238E27FC236}">
                  <a16:creationId xmlns:a16="http://schemas.microsoft.com/office/drawing/2014/main" id="{0289F161-F1B2-45F1-9E6E-79B9FB2CD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9820" y="580207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6">
              <a:extLst>
                <a:ext uri="{FF2B5EF4-FFF2-40B4-BE49-F238E27FC236}">
                  <a16:creationId xmlns:a16="http://schemas.microsoft.com/office/drawing/2014/main" id="{22AEAE03-AEFB-44B9-84C4-4108C54D95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79" y="2796168"/>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7">
              <a:extLst>
                <a:ext uri="{FF2B5EF4-FFF2-40B4-BE49-F238E27FC236}">
                  <a16:creationId xmlns:a16="http://schemas.microsoft.com/office/drawing/2014/main" id="{AC29BBAF-F380-49E2-A981-6892986B8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7024" y="3815119"/>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8">
              <a:extLst>
                <a:ext uri="{FF2B5EF4-FFF2-40B4-BE49-F238E27FC236}">
                  <a16:creationId xmlns:a16="http://schemas.microsoft.com/office/drawing/2014/main" id="{AA66B5C6-6339-49B7-B4DD-55A23AE244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2281" y="35816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9">
              <a:extLst>
                <a:ext uri="{FF2B5EF4-FFF2-40B4-BE49-F238E27FC236}">
                  <a16:creationId xmlns:a16="http://schemas.microsoft.com/office/drawing/2014/main" id="{914C6C7D-5E58-4233-8DDA-A30F9CCCD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0895" y="647331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0">
              <a:extLst>
                <a:ext uri="{FF2B5EF4-FFF2-40B4-BE49-F238E27FC236}">
                  <a16:creationId xmlns:a16="http://schemas.microsoft.com/office/drawing/2014/main" id="{F714D64F-6362-4339-A494-157C35F1B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120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5">
              <a:extLst>
                <a:ext uri="{FF2B5EF4-FFF2-40B4-BE49-F238E27FC236}">
                  <a16:creationId xmlns:a16="http://schemas.microsoft.com/office/drawing/2014/main" id="{291AFE89-581C-4100-9E75-FBFE3B3CAA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39998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7">
              <a:extLst>
                <a:ext uri="{FF2B5EF4-FFF2-40B4-BE49-F238E27FC236}">
                  <a16:creationId xmlns:a16="http://schemas.microsoft.com/office/drawing/2014/main" id="{AD4A100C-BD8A-47B9-98DF-A89593D4B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2302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3">
              <a:extLst>
                <a:ext uri="{FF2B5EF4-FFF2-40B4-BE49-F238E27FC236}">
                  <a16:creationId xmlns:a16="http://schemas.microsoft.com/office/drawing/2014/main" id="{67CF13AE-D393-4F1F-A0D4-CB4EF09D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4939" y="60399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7">
              <a:extLst>
                <a:ext uri="{FF2B5EF4-FFF2-40B4-BE49-F238E27FC236}">
                  <a16:creationId xmlns:a16="http://schemas.microsoft.com/office/drawing/2014/main" id="{1C40F757-52FD-4397-8D3B-BAAE3CAA8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4234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8">
              <a:extLst>
                <a:ext uri="{FF2B5EF4-FFF2-40B4-BE49-F238E27FC236}">
                  <a16:creationId xmlns:a16="http://schemas.microsoft.com/office/drawing/2014/main" id="{AFB44554-A46E-4ABF-985F-9F1373F4F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154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9">
              <a:extLst>
                <a:ext uri="{FF2B5EF4-FFF2-40B4-BE49-F238E27FC236}">
                  <a16:creationId xmlns:a16="http://schemas.microsoft.com/office/drawing/2014/main" id="{9D73DFC7-DA1B-4BB7-BEED-58964E7C4C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568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9">
              <a:extLst>
                <a:ext uri="{FF2B5EF4-FFF2-40B4-BE49-F238E27FC236}">
                  <a16:creationId xmlns:a16="http://schemas.microsoft.com/office/drawing/2014/main" id="{7A79C604-3A80-4307-8135-1E598DE8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2451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4BA84D6B-68D3-4CB8-B469-DE762E2A8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52331"/>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45">
              <a:extLst>
                <a:ext uri="{FF2B5EF4-FFF2-40B4-BE49-F238E27FC236}">
                  <a16:creationId xmlns:a16="http://schemas.microsoft.com/office/drawing/2014/main" id="{7E545DE1-7FB2-4352-B269-221E9F9B0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6399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0C828C7E-B8E1-49AA-B347-6718A2E59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1375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
              <a:extLst>
                <a:ext uri="{FF2B5EF4-FFF2-40B4-BE49-F238E27FC236}">
                  <a16:creationId xmlns:a16="http://schemas.microsoft.com/office/drawing/2014/main" id="{C9F0AA56-EBC6-4DFF-B579-0C273C4EC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6036" y="29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
              <a:extLst>
                <a:ext uri="{FF2B5EF4-FFF2-40B4-BE49-F238E27FC236}">
                  <a16:creationId xmlns:a16="http://schemas.microsoft.com/office/drawing/2014/main" id="{525179BD-87FA-498D-B2FA-1D9E181B49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4378" y="625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6">
              <a:extLst>
                <a:ext uri="{FF2B5EF4-FFF2-40B4-BE49-F238E27FC236}">
                  <a16:creationId xmlns:a16="http://schemas.microsoft.com/office/drawing/2014/main" id="{E2B5DFEF-C92E-4975-982C-D4504C5464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3628" y="-1623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6">
              <a:extLst>
                <a:ext uri="{FF2B5EF4-FFF2-40B4-BE49-F238E27FC236}">
                  <a16:creationId xmlns:a16="http://schemas.microsoft.com/office/drawing/2014/main" id="{5D39FC93-96CA-4E79-A082-390E743AB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6962" y="673212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9">
              <a:extLst>
                <a:ext uri="{FF2B5EF4-FFF2-40B4-BE49-F238E27FC236}">
                  <a16:creationId xmlns:a16="http://schemas.microsoft.com/office/drawing/2014/main" id="{59433BE7-B138-4615-8446-988E3A0D0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941" y="604146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5">
              <a:extLst>
                <a:ext uri="{FF2B5EF4-FFF2-40B4-BE49-F238E27FC236}">
                  <a16:creationId xmlns:a16="http://schemas.microsoft.com/office/drawing/2014/main" id="{F57507B9-AAE3-428E-BFF3-3FDB15C379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7122" y="601085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5">
              <a:extLst>
                <a:ext uri="{FF2B5EF4-FFF2-40B4-BE49-F238E27FC236}">
                  <a16:creationId xmlns:a16="http://schemas.microsoft.com/office/drawing/2014/main" id="{B059686E-1D2A-4E16-8241-4E4673F4F7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754" y="81369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Metin kutusu 4">
            <a:extLst>
              <a:ext uri="{FF2B5EF4-FFF2-40B4-BE49-F238E27FC236}">
                <a16:creationId xmlns:a16="http://schemas.microsoft.com/office/drawing/2014/main" id="{679735DC-E9B6-BE1B-585E-18C81614A54A}"/>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6 / 29</a:t>
            </a:r>
          </a:p>
        </p:txBody>
      </p:sp>
    </p:spTree>
    <p:extLst>
      <p:ext uri="{BB962C8B-B14F-4D97-AF65-F5344CB8AC3E}">
        <p14:creationId xmlns:p14="http://schemas.microsoft.com/office/powerpoint/2010/main" val="175704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782233" y="1028183"/>
            <a:ext cx="3370079" cy="4792068"/>
          </a:xfrm>
        </p:spPr>
        <p:txBody>
          <a:bodyPr>
            <a:normAutofit/>
          </a:bodyPr>
          <a:lstStyle/>
          <a:p>
            <a:r>
              <a:rPr lang="tr-TR" b="1" i="1" dirty="0" err="1">
                <a:latin typeface="Verdana Pro"/>
                <a:ea typeface="+mj-lt"/>
                <a:cs typeface="+mj-lt"/>
              </a:rPr>
              <a:t>Singleton</a:t>
            </a:r>
            <a:r>
              <a:rPr lang="tr-TR" b="1" i="1" dirty="0">
                <a:latin typeface="Verdana Pro"/>
                <a:ea typeface="+mj-lt"/>
                <a:cs typeface="+mj-lt"/>
              </a:rPr>
              <a:t> </a:t>
            </a:r>
            <a:r>
              <a:rPr lang="tr-TR" b="1" i="1" dirty="0" err="1">
                <a:latin typeface="Verdana Pro"/>
                <a:ea typeface="+mj-lt"/>
                <a:cs typeface="+mj-lt"/>
              </a:rPr>
              <a:t>Pattern</a:t>
            </a:r>
            <a:endParaRPr lang="tr-TR" b="1" i="1" dirty="0">
              <a:latin typeface="Verdana Pro"/>
            </a:endParaRP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214561" y="1690931"/>
            <a:ext cx="6173327" cy="3503497"/>
          </a:xfrm>
        </p:spPr>
        <p:txBody>
          <a:bodyPr vert="horz" lIns="91440" tIns="45720" rIns="91440" bIns="45720" rtlCol="0" anchor="t">
            <a:normAutofit/>
          </a:bodyPr>
          <a:lstStyle/>
          <a:p>
            <a:r>
              <a:rPr lang="tr-TR" b="1" dirty="0" err="1">
                <a:solidFill>
                  <a:schemeClr val="tx2">
                    <a:lumMod val="90000"/>
                    <a:lumOff val="10000"/>
                  </a:schemeClr>
                </a:solidFill>
                <a:ea typeface="+mn-lt"/>
                <a:cs typeface="+mn-lt"/>
              </a:rPr>
              <a:t>Singleton</a:t>
            </a:r>
            <a:r>
              <a:rPr lang="tr-TR" b="1" dirty="0">
                <a:solidFill>
                  <a:schemeClr val="tx2">
                    <a:lumMod val="90000"/>
                    <a:lumOff val="10000"/>
                  </a:schemeClr>
                </a:solidFill>
                <a:ea typeface="+mn-lt"/>
                <a:cs typeface="+mn-lt"/>
              </a:rPr>
              <a:t> bir nesnenin sadece bir örneğinin olduğundan emin olmak ve bu nesneye ihtiyacınız olduğunda kodunuzda her yerde aynı (ve tek örneğin) çağırılmasını sağlamak için kullanılır.</a:t>
            </a:r>
            <a:endParaRPr lang="tr-TR" b="1" dirty="0">
              <a:solidFill>
                <a:schemeClr val="tx2">
                  <a:lumMod val="90000"/>
                  <a:lumOff val="10000"/>
                </a:schemeClr>
              </a:solidFill>
            </a:endParaRPr>
          </a:p>
        </p:txBody>
      </p:sp>
      <p:sp>
        <p:nvSpPr>
          <p:cNvPr id="5" name="Metin kutusu 4">
            <a:extLst>
              <a:ext uri="{FF2B5EF4-FFF2-40B4-BE49-F238E27FC236}">
                <a16:creationId xmlns:a16="http://schemas.microsoft.com/office/drawing/2014/main" id="{26B63C98-F41C-6575-ABA0-CEAE2AE477C7}"/>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7 / 29</a:t>
            </a:r>
          </a:p>
        </p:txBody>
      </p:sp>
    </p:spTree>
    <p:extLst>
      <p:ext uri="{BB962C8B-B14F-4D97-AF65-F5344CB8AC3E}">
        <p14:creationId xmlns:p14="http://schemas.microsoft.com/office/powerpoint/2010/main" val="400472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FADC811A-1FF3-6EC7-1DDC-EAE05A371B35}"/>
              </a:ext>
            </a:extLst>
          </p:cNvPr>
          <p:cNvSpPr txBox="1"/>
          <p:nvPr/>
        </p:nvSpPr>
        <p:spPr>
          <a:xfrm>
            <a:off x="2133178" y="634081"/>
            <a:ext cx="8371725" cy="57600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buClr>
                <a:schemeClr val="bg2">
                  <a:lumMod val="75000"/>
                </a:schemeClr>
              </a:buClr>
            </a:pPr>
            <a:r>
              <a:rPr lang="en-US" b="1" i="1" dirty="0" err="1">
                <a:solidFill>
                  <a:srgbClr val="1B282F"/>
                </a:solidFill>
              </a:rPr>
              <a:t>İstemciler</a:t>
            </a:r>
            <a:r>
              <a:rPr lang="en-US" b="1" i="1" dirty="0">
                <a:solidFill>
                  <a:srgbClr val="1B282F"/>
                </a:solidFill>
              </a:rPr>
              <a:t> </a:t>
            </a:r>
            <a:r>
              <a:rPr lang="en-US" b="1" i="1" dirty="0" err="1">
                <a:solidFill>
                  <a:srgbClr val="1B282F"/>
                </a:solidFill>
              </a:rPr>
              <a:t>sürekli</a:t>
            </a:r>
            <a:r>
              <a:rPr lang="en-US" b="1" i="1" dirty="0">
                <a:solidFill>
                  <a:srgbClr val="1B282F"/>
                </a:solidFill>
              </a:rPr>
              <a:t> </a:t>
            </a:r>
            <a:r>
              <a:rPr lang="en-US" b="1" i="1" dirty="0" err="1">
                <a:solidFill>
                  <a:srgbClr val="1B282F"/>
                </a:solidFill>
              </a:rPr>
              <a:t>aynı</a:t>
            </a:r>
            <a:r>
              <a:rPr lang="en-US" b="1" i="1" dirty="0">
                <a:solidFill>
                  <a:srgbClr val="1B282F"/>
                </a:solidFill>
              </a:rPr>
              <a:t> </a:t>
            </a:r>
            <a:r>
              <a:rPr lang="en-US" b="1" i="1" dirty="0" err="1">
                <a:solidFill>
                  <a:srgbClr val="1B282F"/>
                </a:solidFill>
              </a:rPr>
              <a:t>nesne</a:t>
            </a:r>
            <a:r>
              <a:rPr lang="en-US" b="1" i="1" dirty="0">
                <a:solidFill>
                  <a:srgbClr val="1B282F"/>
                </a:solidFill>
              </a:rPr>
              <a:t> </a:t>
            </a:r>
            <a:r>
              <a:rPr lang="en-US" b="1" i="1" dirty="0" err="1">
                <a:solidFill>
                  <a:srgbClr val="1B282F"/>
                </a:solidFill>
              </a:rPr>
              <a:t>ile</a:t>
            </a:r>
            <a:r>
              <a:rPr lang="en-US" b="1" i="1" dirty="0">
                <a:solidFill>
                  <a:srgbClr val="1B282F"/>
                </a:solidFill>
              </a:rPr>
              <a:t> </a:t>
            </a:r>
            <a:r>
              <a:rPr lang="en-US" b="1" i="1" dirty="0" err="1">
                <a:solidFill>
                  <a:srgbClr val="1B282F"/>
                </a:solidFill>
              </a:rPr>
              <a:t>çalıştıklarını</a:t>
            </a:r>
            <a:r>
              <a:rPr lang="en-US" b="1" i="1" dirty="0">
                <a:solidFill>
                  <a:srgbClr val="1B282F"/>
                </a:solidFill>
              </a:rPr>
              <a:t> </a:t>
            </a:r>
            <a:r>
              <a:rPr lang="en-US" b="1" i="1" dirty="0" err="1">
                <a:solidFill>
                  <a:srgbClr val="1B282F"/>
                </a:solidFill>
              </a:rPr>
              <a:t>farkında</a:t>
            </a:r>
            <a:r>
              <a:rPr lang="en-US" b="1" i="1" dirty="0">
                <a:solidFill>
                  <a:srgbClr val="1B282F"/>
                </a:solidFill>
              </a:rPr>
              <a:t> bile </a:t>
            </a:r>
            <a:r>
              <a:rPr lang="en-US" b="1" i="1" dirty="0" err="1">
                <a:solidFill>
                  <a:srgbClr val="1B282F"/>
                </a:solidFill>
              </a:rPr>
              <a:t>olmayacaktır</a:t>
            </a:r>
          </a:p>
        </p:txBody>
      </p:sp>
      <p:pic>
        <p:nvPicPr>
          <p:cNvPr id="4" name="Resim 4" descr="metin içeren bir resim&#10;&#10;Açıklama otomatik olarak oluşturuldu">
            <a:extLst>
              <a:ext uri="{FF2B5EF4-FFF2-40B4-BE49-F238E27FC236}">
                <a16:creationId xmlns:a16="http://schemas.microsoft.com/office/drawing/2014/main" id="{27B8631F-F392-DC34-60D3-94B691FF6EA2}"/>
              </a:ext>
            </a:extLst>
          </p:cNvPr>
          <p:cNvPicPr>
            <a:picLocks noGrp="1" noChangeAspect="1"/>
          </p:cNvPicPr>
          <p:nvPr>
            <p:ph idx="1"/>
          </p:nvPr>
        </p:nvPicPr>
        <p:blipFill>
          <a:blip r:embed="rId2"/>
          <a:stretch>
            <a:fillRect/>
          </a:stretch>
        </p:blipFill>
        <p:spPr>
          <a:xfrm>
            <a:off x="2535043" y="1993778"/>
            <a:ext cx="7568699" cy="37797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8" name="Metin kutusu 117">
            <a:extLst>
              <a:ext uri="{FF2B5EF4-FFF2-40B4-BE49-F238E27FC236}">
                <a16:creationId xmlns:a16="http://schemas.microsoft.com/office/drawing/2014/main" id="{10A8183C-4FEF-34A5-3587-291BD084A9FC}"/>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8 / 29</a:t>
            </a:r>
          </a:p>
        </p:txBody>
      </p:sp>
    </p:spTree>
    <p:extLst>
      <p:ext uri="{BB962C8B-B14F-4D97-AF65-F5344CB8AC3E}">
        <p14:creationId xmlns:p14="http://schemas.microsoft.com/office/powerpoint/2010/main" val="21085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E068A9-DC85-8ED3-C89C-0C3F96CFEE85}"/>
              </a:ext>
            </a:extLst>
          </p:cNvPr>
          <p:cNvSpPr>
            <a:spLocks noGrp="1"/>
          </p:cNvSpPr>
          <p:nvPr>
            <p:ph type="title"/>
          </p:nvPr>
        </p:nvSpPr>
        <p:spPr>
          <a:xfrm>
            <a:off x="782234" y="1028183"/>
            <a:ext cx="3030350" cy="4792068"/>
          </a:xfrm>
        </p:spPr>
        <p:txBody>
          <a:bodyPr>
            <a:normAutofit/>
          </a:bodyPr>
          <a:lstStyle/>
          <a:p>
            <a:r>
              <a:rPr lang="tr-TR" b="1" i="1" dirty="0" err="1">
                <a:latin typeface="Verdana Pro"/>
                <a:ea typeface="+mj-lt"/>
                <a:cs typeface="+mj-lt"/>
              </a:rPr>
              <a:t>PrototypePattern</a:t>
            </a:r>
            <a:endParaRPr lang="tr-TR" b="1" i="1" dirty="0">
              <a:latin typeface="Verdana Pro"/>
              <a:ea typeface="+mj-lt"/>
              <a:cs typeface="+mj-lt"/>
            </a:endParaRPr>
          </a:p>
          <a:p>
            <a:endParaRPr lang="tr-TR" b="1" i="1" dirty="0">
              <a:latin typeface="Verdana Pro"/>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FA3982B-7C25-E789-E4D8-782DC75B8539}"/>
              </a:ext>
            </a:extLst>
          </p:cNvPr>
          <p:cNvSpPr>
            <a:spLocks noGrp="1"/>
          </p:cNvSpPr>
          <p:nvPr>
            <p:ph idx="1"/>
          </p:nvPr>
        </p:nvSpPr>
        <p:spPr>
          <a:xfrm>
            <a:off x="5187667" y="2515684"/>
            <a:ext cx="6164363" cy="1504368"/>
          </a:xfrm>
        </p:spPr>
        <p:txBody>
          <a:bodyPr vert="horz" lIns="91440" tIns="45720" rIns="91440" bIns="45720" rtlCol="0" anchor="t">
            <a:normAutofit/>
          </a:bodyPr>
          <a:lstStyle/>
          <a:p>
            <a:r>
              <a:rPr lang="tr-TR" b="1" i="1" dirty="0" err="1">
                <a:solidFill>
                  <a:schemeClr val="tx2">
                    <a:lumMod val="90000"/>
                    <a:lumOff val="10000"/>
                  </a:schemeClr>
                </a:solidFill>
                <a:ea typeface="+mn-lt"/>
                <a:cs typeface="+mn-lt"/>
              </a:rPr>
              <a:t>Prototype</a:t>
            </a:r>
            <a:r>
              <a:rPr lang="tr-TR" b="1" i="1" dirty="0">
                <a:solidFill>
                  <a:schemeClr val="tx2">
                    <a:lumMod val="90000"/>
                    <a:lumOff val="10000"/>
                  </a:schemeClr>
                </a:solidFill>
                <a:ea typeface="+mn-lt"/>
                <a:cs typeface="+mn-lt"/>
              </a:rPr>
              <a:t> (</a:t>
            </a:r>
            <a:r>
              <a:rPr lang="tr-TR" b="1" i="1" dirty="0" err="1">
                <a:solidFill>
                  <a:schemeClr val="tx2">
                    <a:lumMod val="90000"/>
                    <a:lumOff val="10000"/>
                  </a:schemeClr>
                </a:solidFill>
                <a:ea typeface="+mn-lt"/>
                <a:cs typeface="+mn-lt"/>
              </a:rPr>
              <a:t>Clone</a:t>
            </a:r>
            <a:r>
              <a:rPr lang="tr-TR" b="1" i="1" dirty="0">
                <a:solidFill>
                  <a:schemeClr val="tx2">
                    <a:lumMod val="90000"/>
                    <a:lumOff val="10000"/>
                  </a:schemeClr>
                </a:solidFill>
                <a:ea typeface="+mn-lt"/>
                <a:cs typeface="+mn-lt"/>
              </a:rPr>
              <a:t>) bir objeyi, kodunuz onun sınıflarına bağımlı hale gelmeden kopyalamayı sağlayan bir tasarım desenidir.</a:t>
            </a:r>
          </a:p>
        </p:txBody>
      </p:sp>
      <p:sp>
        <p:nvSpPr>
          <p:cNvPr id="5" name="Metin kutusu 4">
            <a:extLst>
              <a:ext uri="{FF2B5EF4-FFF2-40B4-BE49-F238E27FC236}">
                <a16:creationId xmlns:a16="http://schemas.microsoft.com/office/drawing/2014/main" id="{582F1484-C1C5-4C37-9F8E-9FF52B47CA0D}"/>
              </a:ext>
            </a:extLst>
          </p:cNvPr>
          <p:cNvSpPr txBox="1"/>
          <p:nvPr/>
        </p:nvSpPr>
        <p:spPr>
          <a:xfrm>
            <a:off x="11528611" y="6615951"/>
            <a:ext cx="65442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i="1" dirty="0"/>
              <a:t>9 / 29</a:t>
            </a:r>
          </a:p>
        </p:txBody>
      </p:sp>
    </p:spTree>
    <p:extLst>
      <p:ext uri="{BB962C8B-B14F-4D97-AF65-F5344CB8AC3E}">
        <p14:creationId xmlns:p14="http://schemas.microsoft.com/office/powerpoint/2010/main" val="2204346391"/>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1B282F"/>
      </a:dk2>
      <a:lt2>
        <a:srgbClr val="F3F3F0"/>
      </a:lt2>
      <a:accent1>
        <a:srgbClr val="502DE7"/>
      </a:accent1>
      <a:accent2>
        <a:srgbClr val="1742D5"/>
      </a:accent2>
      <a:accent3>
        <a:srgbClr val="29A3E7"/>
      </a:accent3>
      <a:accent4>
        <a:srgbClr val="15C0B6"/>
      </a:accent4>
      <a:accent5>
        <a:srgbClr val="23C678"/>
      </a:accent5>
      <a:accent6>
        <a:srgbClr val="16C729"/>
      </a:accent6>
      <a:hlink>
        <a:srgbClr val="349D7C"/>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1</TotalTime>
  <Words>1281</Words>
  <Application>Microsoft Office PowerPoint</Application>
  <PresentationFormat>Geniş ekran</PresentationFormat>
  <Paragraphs>150</Paragraphs>
  <Slides>29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Avenir Next LT Pro</vt:lpstr>
      <vt:lpstr>Modern Love</vt:lpstr>
      <vt:lpstr>Modern Love</vt:lpstr>
      <vt:lpstr>Verdana Pro</vt:lpstr>
      <vt:lpstr>BohemianVTI</vt:lpstr>
      <vt:lpstr>Design Pattern</vt:lpstr>
      <vt:lpstr>Tasarım Kalıpları (Design Pattern) Nedir?</vt:lpstr>
      <vt:lpstr>Design Pattern  Ne Değildir</vt:lpstr>
      <vt:lpstr>Design Pattern'e Neden İhtiyaç Duyarız?</vt:lpstr>
      <vt:lpstr>Design Pattern Kategorileri</vt:lpstr>
      <vt:lpstr>Creational Patterns (Yaratımsal Kalıplar) </vt:lpstr>
      <vt:lpstr>Singleton Pattern </vt:lpstr>
      <vt:lpstr>PowerPoint Sunusu</vt:lpstr>
      <vt:lpstr>PrototypePattern </vt:lpstr>
      <vt:lpstr>PowerPoint Sunusu</vt:lpstr>
      <vt:lpstr>Builder Pattern  </vt:lpstr>
      <vt:lpstr>PowerPoint Sunusu</vt:lpstr>
      <vt:lpstr>PowerPoint Sunusu</vt:lpstr>
      <vt:lpstr>PowerPoint Sunusu</vt:lpstr>
      <vt:lpstr>PowerPoint Sunusu</vt:lpstr>
      <vt:lpstr>Structural Patterns  (Yapısal Kalıplar)  </vt:lpstr>
      <vt:lpstr>Adapter Pattern </vt:lpstr>
      <vt:lpstr>PowerPoint Sunusu</vt:lpstr>
      <vt:lpstr>PowerPoint Sunusu</vt:lpstr>
      <vt:lpstr>Composite Pattern </vt:lpstr>
      <vt:lpstr>PowerPoint Sunusu</vt:lpstr>
      <vt:lpstr>Behavioral Patterns (Davranışsal Kalıplar)   </vt:lpstr>
      <vt:lpstr>Chain of ResponsibilityPattern </vt:lpstr>
      <vt:lpstr>PowerPoint Sunusu</vt:lpstr>
      <vt:lpstr>PowerPoint Sunusu</vt:lpstr>
      <vt:lpstr>Anti  Pattern Nedir?</vt:lpstr>
      <vt:lpstr>Sonuç </vt:lpstr>
      <vt:lpstr>Kaynakça</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kaan sertel</cp:lastModifiedBy>
  <cp:revision>421</cp:revision>
  <dcterms:created xsi:type="dcterms:W3CDTF">2022-10-31T12:49:07Z</dcterms:created>
  <dcterms:modified xsi:type="dcterms:W3CDTF">2022-11-01T12:14:42Z</dcterms:modified>
</cp:coreProperties>
</file>